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65" r:id="rId5"/>
    <p:sldId id="270" r:id="rId6"/>
    <p:sldId id="267" r:id="rId7"/>
    <p:sldId id="269" r:id="rId8"/>
  </p:sldIdLst>
  <p:sldSz cx="9906000" cy="6858000" type="A4"/>
  <p:notesSz cx="6797675" cy="9925050"/>
  <p:embeddedFontLst>
    <p:embeddedFont>
      <p:font typeface="Arsenal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pos="624">
          <p15:clr>
            <a:srgbClr val="9AA0A6"/>
          </p15:clr>
        </p15:guide>
        <p15:guide id="3" orient="horz" pos="510">
          <p15:clr>
            <a:srgbClr val="9AA0A6"/>
          </p15:clr>
        </p15:guide>
        <p15:guide id="4" pos="5906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GJWE7WPLq01PSr9FTz5N1Hw9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E888C9-08CD-47FB-9B43-038D1636D1DA}">
  <a:tblStyle styleId="{F7E888C9-08CD-47FB-9B43-038D1636D1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pos="454"/>
        <p:guide pos="624"/>
        <p:guide orient="horz" pos="510"/>
        <p:guide pos="5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46351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730" y="1"/>
            <a:ext cx="2946351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21" cy="39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7452"/>
            <a:ext cx="2946351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730" y="9427452"/>
            <a:ext cx="2946351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9467e37b9_7_11:notes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00" cy="390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f9467e37b9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21" cy="3907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9467e37b9_0_319:notes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00" cy="390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f9467e37b9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9467f5c54_6_0:notes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00" cy="390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f9467f5c54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815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21" cy="39078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f9467e37b9_0_301:notes"/>
          <p:cNvSpPr txBox="1">
            <a:spLocks noGrp="1"/>
          </p:cNvSpPr>
          <p:nvPr>
            <p:ph type="body" idx="1"/>
          </p:nvPr>
        </p:nvSpPr>
        <p:spPr>
          <a:xfrm>
            <a:off x="679930" y="4776323"/>
            <a:ext cx="5437800" cy="390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f9467e37b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5"/>
              <a:buFont typeface="Calibri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3F3F3F"/>
              </a:buClr>
              <a:buSzPts val="1950"/>
              <a:buNone/>
              <a:defRPr sz="195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2pPr>
            <a:lvl3pPr lvl="2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/>
            </a:lvl3pPr>
            <a:lvl4pPr lvl="3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4pPr>
            <a:lvl5pPr lvl="4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5pPr>
            <a:lvl6pPr lvl="5" algn="ctr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6pPr>
            <a:lvl7pPr lvl="6" algn="ctr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7pPr>
            <a:lvl8pPr lvl="7" algn="ctr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8pPr>
            <a:lvl9pPr lvl="8" algn="ctr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2782960" y="-267493"/>
            <a:ext cx="4351337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5251052" y="2198290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917178" y="124222"/>
            <a:ext cx="5811837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9467e37b9_0_158"/>
          <p:cNvSpPr txBox="1">
            <a:spLocks noGrp="1"/>
          </p:cNvSpPr>
          <p:nvPr>
            <p:ph type="title"/>
          </p:nvPr>
        </p:nvSpPr>
        <p:spPr>
          <a:xfrm>
            <a:off x="1178971" y="1045974"/>
            <a:ext cx="75480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75"/>
              <a:buNone/>
              <a:defRPr sz="1500" b="1" i="0">
                <a:solidFill>
                  <a:srgbClr val="4E4E4D"/>
                </a:solidFill>
                <a:latin typeface="Arsenal"/>
                <a:ea typeface="Arsenal"/>
                <a:cs typeface="Arsenal"/>
                <a:sym typeface="Arsen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f9467e37b9_0_158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70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f9467e37b9_0_158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f9467e37b9_0_158"/>
          <p:cNvSpPr txBox="1">
            <a:spLocks noGrp="1"/>
          </p:cNvSpPr>
          <p:nvPr>
            <p:ph type="sldNum" idx="12"/>
          </p:nvPr>
        </p:nvSpPr>
        <p:spPr>
          <a:xfrm>
            <a:off x="7132320" y="6377940"/>
            <a:ext cx="2278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5"/>
              <a:buFont typeface="Calibri"/>
              <a:buNone/>
              <a:defRPr sz="4875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3F3F3F"/>
              </a:buClr>
              <a:buSzPts val="1950"/>
              <a:buNone/>
              <a:defRPr sz="195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463"/>
              <a:buNone/>
              <a:defRPr sz="146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138"/>
              <a:buNone/>
              <a:defRPr sz="113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138"/>
              <a:buNone/>
              <a:defRPr sz="113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28"/>
              </a:spcBef>
              <a:spcAft>
                <a:spcPts val="0"/>
              </a:spcAft>
              <a:buClr>
                <a:srgbClr val="888888"/>
              </a:buClr>
              <a:buSzPts val="1138"/>
              <a:buNone/>
              <a:defRPr sz="113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28"/>
              </a:spcBef>
              <a:spcAft>
                <a:spcPts val="0"/>
              </a:spcAft>
              <a:buClr>
                <a:srgbClr val="888888"/>
              </a:buClr>
              <a:buSzPts val="1138"/>
              <a:buNone/>
              <a:defRPr sz="113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28"/>
              </a:spcBef>
              <a:spcAft>
                <a:spcPts val="0"/>
              </a:spcAft>
              <a:buClr>
                <a:srgbClr val="888888"/>
              </a:buClr>
              <a:buSzPts val="1138"/>
              <a:buNone/>
              <a:defRPr sz="113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28"/>
              </a:spcBef>
              <a:spcAft>
                <a:spcPts val="0"/>
              </a:spcAft>
              <a:buClr>
                <a:srgbClr val="888888"/>
              </a:buClr>
              <a:buSzPts val="1138"/>
              <a:buNone/>
              <a:defRPr sz="113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86666" y="1828801"/>
            <a:ext cx="421005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2"/>
          </p:nvPr>
        </p:nvSpPr>
        <p:spPr>
          <a:xfrm>
            <a:off x="5014913" y="1828801"/>
            <a:ext cx="421005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686665" y="2507551"/>
            <a:ext cx="4189413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5014913" y="1681851"/>
            <a:ext cx="421005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5014913" y="2507551"/>
            <a:ext cx="421005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4210050" y="990600"/>
            <a:ext cx="5014913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  <a:defRPr sz="2600"/>
            </a:lvl1pPr>
            <a:lvl2pPr marL="914400" lvl="1" indent="-373062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  <a:defRPr sz="2275"/>
            </a:lvl2pPr>
            <a:lvl3pPr marL="1371600" lvl="2" indent="-3524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  <a:defRPr sz="1950"/>
            </a:lvl3pPr>
            <a:lvl4pPr marL="1828800" lvl="3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●"/>
              <a:defRPr sz="1625"/>
            </a:lvl4pPr>
            <a:lvl5pPr marL="2286000" lvl="4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●"/>
              <a:defRPr sz="1625"/>
            </a:lvl5pPr>
            <a:lvl6pPr marL="2743200" lvl="5" indent="-331787" algn="l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Char char="●"/>
              <a:defRPr sz="1625"/>
            </a:lvl6pPr>
            <a:lvl7pPr marL="3200400" lvl="6" indent="-331787" algn="l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Char char="●"/>
              <a:defRPr sz="1625"/>
            </a:lvl7pPr>
            <a:lvl8pPr marL="3657600" lvl="7" indent="-331787" algn="l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Char char="●"/>
              <a:defRPr sz="1625"/>
            </a:lvl8pPr>
            <a:lvl9pPr marL="4114800" lvl="8" indent="-331787" algn="l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Char char="●"/>
              <a:defRPr sz="1625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683514" y="2057399"/>
            <a:ext cx="3194685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5pPr>
            <a:lvl6pPr marL="2743200" lvl="5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6pPr>
            <a:lvl7pPr marL="3200400" lvl="6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7pPr>
            <a:lvl8pPr marL="3657600" lvl="7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8pPr>
            <a:lvl9pPr marL="4114800" lvl="8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>
            <a:spLocks noGrp="1"/>
          </p:cNvSpPr>
          <p:nvPr>
            <p:ph type="pic" idx="2"/>
          </p:nvPr>
        </p:nvSpPr>
        <p:spPr>
          <a:xfrm>
            <a:off x="4210050" y="990600"/>
            <a:ext cx="5014913" cy="4876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683514" y="2057400"/>
            <a:ext cx="319468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5pPr>
            <a:lvl6pPr marL="2743200" lvl="5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6pPr>
            <a:lvl7pPr marL="3200400" lvl="6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7pPr>
            <a:lvl8pPr marL="3657600" lvl="7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8pPr>
            <a:lvl9pPr marL="4114800" lvl="8" indent="-228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sz="731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2385"/>
            <a:ext cx="9906000" cy="6855615"/>
          </a:xfrm>
          <a:custGeom>
            <a:avLst/>
            <a:gdLst/>
            <a:ahLst/>
            <a:cxnLst/>
            <a:rect l="l" t="t" r="r" b="b"/>
            <a:pathLst>
              <a:path w="10692130" h="7557770" extrusionOk="0">
                <a:moveTo>
                  <a:pt x="0" y="6643436"/>
                </a:moveTo>
                <a:lnTo>
                  <a:pt x="0" y="7557614"/>
                </a:lnTo>
                <a:lnTo>
                  <a:pt x="2890491" y="7557614"/>
                </a:lnTo>
                <a:lnTo>
                  <a:pt x="2809388" y="7538460"/>
                </a:lnTo>
                <a:lnTo>
                  <a:pt x="2712990" y="7513857"/>
                </a:lnTo>
                <a:lnTo>
                  <a:pt x="2577386" y="7476584"/>
                </a:lnTo>
                <a:lnTo>
                  <a:pt x="2377926" y="7417586"/>
                </a:lnTo>
                <a:lnTo>
                  <a:pt x="1977591" y="7290084"/>
                </a:lnTo>
                <a:lnTo>
                  <a:pt x="556623" y="6818487"/>
                </a:lnTo>
                <a:lnTo>
                  <a:pt x="0" y="6643436"/>
                </a:lnTo>
                <a:close/>
              </a:path>
              <a:path w="10692130" h="7557770" extrusionOk="0">
                <a:moveTo>
                  <a:pt x="10692000" y="6565070"/>
                </a:moveTo>
                <a:lnTo>
                  <a:pt x="10360153" y="6579955"/>
                </a:lnTo>
                <a:lnTo>
                  <a:pt x="9936608" y="6606079"/>
                </a:lnTo>
                <a:lnTo>
                  <a:pt x="9478848" y="6642908"/>
                </a:lnTo>
                <a:lnTo>
                  <a:pt x="8990015" y="6691603"/>
                </a:lnTo>
                <a:lnTo>
                  <a:pt x="8473911" y="6752909"/>
                </a:lnTo>
                <a:lnTo>
                  <a:pt x="7897315" y="6832578"/>
                </a:lnTo>
                <a:lnTo>
                  <a:pt x="7270527" y="6931346"/>
                </a:lnTo>
                <a:lnTo>
                  <a:pt x="6539205" y="7060446"/>
                </a:lnTo>
                <a:lnTo>
                  <a:pt x="4207033" y="7515512"/>
                </a:lnTo>
                <a:lnTo>
                  <a:pt x="3953506" y="7557614"/>
                </a:lnTo>
                <a:lnTo>
                  <a:pt x="10692000" y="7557614"/>
                </a:lnTo>
                <a:lnTo>
                  <a:pt x="10692000" y="6565070"/>
                </a:lnTo>
                <a:close/>
              </a:path>
              <a:path w="10692130" h="7557770" extrusionOk="0">
                <a:moveTo>
                  <a:pt x="7135216" y="5514026"/>
                </a:moveTo>
                <a:lnTo>
                  <a:pt x="5895483" y="5514026"/>
                </a:lnTo>
                <a:lnTo>
                  <a:pt x="5938674" y="5526726"/>
                </a:lnTo>
                <a:lnTo>
                  <a:pt x="7092900" y="5526726"/>
                </a:lnTo>
                <a:lnTo>
                  <a:pt x="7135216" y="5514026"/>
                </a:lnTo>
                <a:close/>
              </a:path>
              <a:path w="10692130" h="7557770" extrusionOk="0">
                <a:moveTo>
                  <a:pt x="7346340" y="5501326"/>
                </a:moveTo>
                <a:lnTo>
                  <a:pt x="5635658" y="5501326"/>
                </a:lnTo>
                <a:lnTo>
                  <a:pt x="5679044" y="5514026"/>
                </a:lnTo>
                <a:lnTo>
                  <a:pt x="7304175" y="5514026"/>
                </a:lnTo>
                <a:lnTo>
                  <a:pt x="7346340" y="5501326"/>
                </a:lnTo>
                <a:close/>
              </a:path>
              <a:path w="10692130" h="7557770" extrusionOk="0">
                <a:moveTo>
                  <a:pt x="7556714" y="5488626"/>
                </a:moveTo>
                <a:lnTo>
                  <a:pt x="5461792" y="5488626"/>
                </a:lnTo>
                <a:lnTo>
                  <a:pt x="5505307" y="5501326"/>
                </a:lnTo>
                <a:lnTo>
                  <a:pt x="7514699" y="5501326"/>
                </a:lnTo>
                <a:lnTo>
                  <a:pt x="7556714" y="5488626"/>
                </a:lnTo>
                <a:close/>
              </a:path>
              <a:path w="10692130" h="7557770" extrusionOk="0">
                <a:moveTo>
                  <a:pt x="7682581" y="5475926"/>
                </a:moveTo>
                <a:lnTo>
                  <a:pt x="5287400" y="5475926"/>
                </a:lnTo>
                <a:lnTo>
                  <a:pt x="5331047" y="5488626"/>
                </a:lnTo>
                <a:lnTo>
                  <a:pt x="7640655" y="5488626"/>
                </a:lnTo>
                <a:lnTo>
                  <a:pt x="7682581" y="5475926"/>
                </a:lnTo>
                <a:close/>
              </a:path>
              <a:path w="10692130" h="7557770" extrusionOk="0">
                <a:moveTo>
                  <a:pt x="7849990" y="5463226"/>
                </a:moveTo>
                <a:lnTo>
                  <a:pt x="5156259" y="5463226"/>
                </a:lnTo>
                <a:lnTo>
                  <a:pt x="5200006" y="5475926"/>
                </a:lnTo>
                <a:lnTo>
                  <a:pt x="7808182" y="5475926"/>
                </a:lnTo>
                <a:lnTo>
                  <a:pt x="7849990" y="5463226"/>
                </a:lnTo>
                <a:close/>
              </a:path>
              <a:path w="10692130" h="7557770" extrusionOk="0">
                <a:moveTo>
                  <a:pt x="7975240" y="5450526"/>
                </a:moveTo>
                <a:lnTo>
                  <a:pt x="5024819" y="5450526"/>
                </a:lnTo>
                <a:lnTo>
                  <a:pt x="5068666" y="5463226"/>
                </a:lnTo>
                <a:lnTo>
                  <a:pt x="7933519" y="5463226"/>
                </a:lnTo>
                <a:lnTo>
                  <a:pt x="7975240" y="5450526"/>
                </a:lnTo>
                <a:close/>
              </a:path>
              <a:path w="10692130" h="7557770" extrusionOk="0">
                <a:moveTo>
                  <a:pt x="8058594" y="5437826"/>
                </a:moveTo>
                <a:lnTo>
                  <a:pt x="4893078" y="5437826"/>
                </a:lnTo>
                <a:lnTo>
                  <a:pt x="4937025" y="5450526"/>
                </a:lnTo>
                <a:lnTo>
                  <a:pt x="8016932" y="5450526"/>
                </a:lnTo>
                <a:lnTo>
                  <a:pt x="8058594" y="5437826"/>
                </a:lnTo>
                <a:close/>
              </a:path>
              <a:path w="10692130" h="7557770" extrusionOk="0">
                <a:moveTo>
                  <a:pt x="8183409" y="5425126"/>
                </a:moveTo>
                <a:lnTo>
                  <a:pt x="4805082" y="5425126"/>
                </a:lnTo>
                <a:lnTo>
                  <a:pt x="4849097" y="5437826"/>
                </a:lnTo>
                <a:lnTo>
                  <a:pt x="8141833" y="5437826"/>
                </a:lnTo>
                <a:lnTo>
                  <a:pt x="8183409" y="5425126"/>
                </a:lnTo>
                <a:close/>
              </a:path>
              <a:path w="10692130" h="7557770" extrusionOk="0">
                <a:moveTo>
                  <a:pt x="8266474" y="5412426"/>
                </a:moveTo>
                <a:lnTo>
                  <a:pt x="4672836" y="5412426"/>
                </a:lnTo>
                <a:lnTo>
                  <a:pt x="4716952" y="5425126"/>
                </a:lnTo>
                <a:lnTo>
                  <a:pt x="8224956" y="5425126"/>
                </a:lnTo>
                <a:lnTo>
                  <a:pt x="8266474" y="5412426"/>
                </a:lnTo>
                <a:close/>
              </a:path>
              <a:path w="10692130" h="7557770" extrusionOk="0">
                <a:moveTo>
                  <a:pt x="8349425" y="5399726"/>
                </a:moveTo>
                <a:lnTo>
                  <a:pt x="4584502" y="5399726"/>
                </a:lnTo>
                <a:lnTo>
                  <a:pt x="4628686" y="5412426"/>
                </a:lnTo>
                <a:lnTo>
                  <a:pt x="8307964" y="5412426"/>
                </a:lnTo>
                <a:lnTo>
                  <a:pt x="8349425" y="5399726"/>
                </a:lnTo>
                <a:close/>
              </a:path>
              <a:path w="10692130" h="7557770" extrusionOk="0">
                <a:moveTo>
                  <a:pt x="8432262" y="5387026"/>
                </a:moveTo>
                <a:lnTo>
                  <a:pt x="4496031" y="5387026"/>
                </a:lnTo>
                <a:lnTo>
                  <a:pt x="4540283" y="5399726"/>
                </a:lnTo>
                <a:lnTo>
                  <a:pt x="8390858" y="5399726"/>
                </a:lnTo>
                <a:lnTo>
                  <a:pt x="8432262" y="5387026"/>
                </a:lnTo>
                <a:close/>
              </a:path>
              <a:path w="10692130" h="7557770" extrusionOk="0">
                <a:moveTo>
                  <a:pt x="8514986" y="5374326"/>
                </a:moveTo>
                <a:lnTo>
                  <a:pt x="4407424" y="5374326"/>
                </a:lnTo>
                <a:lnTo>
                  <a:pt x="4451745" y="5387026"/>
                </a:lnTo>
                <a:lnTo>
                  <a:pt x="8473638" y="5387026"/>
                </a:lnTo>
                <a:lnTo>
                  <a:pt x="8514986" y="5374326"/>
                </a:lnTo>
                <a:close/>
              </a:path>
              <a:path w="10692130" h="7557770" extrusionOk="0">
                <a:moveTo>
                  <a:pt x="8597596" y="5361626"/>
                </a:moveTo>
                <a:lnTo>
                  <a:pt x="4318680" y="5361626"/>
                </a:lnTo>
                <a:lnTo>
                  <a:pt x="4363069" y="5374326"/>
                </a:lnTo>
                <a:lnTo>
                  <a:pt x="8556305" y="5374326"/>
                </a:lnTo>
                <a:lnTo>
                  <a:pt x="8597596" y="5361626"/>
                </a:lnTo>
                <a:close/>
              </a:path>
              <a:path w="10692130" h="7557770" extrusionOk="0">
                <a:moveTo>
                  <a:pt x="8680094" y="5348926"/>
                </a:moveTo>
                <a:lnTo>
                  <a:pt x="4229797" y="5348926"/>
                </a:lnTo>
                <a:lnTo>
                  <a:pt x="4274256" y="5361626"/>
                </a:lnTo>
                <a:lnTo>
                  <a:pt x="8638859" y="5361626"/>
                </a:lnTo>
                <a:lnTo>
                  <a:pt x="8680094" y="5348926"/>
                </a:lnTo>
                <a:close/>
              </a:path>
              <a:path w="10692130" h="7557770" extrusionOk="0">
                <a:moveTo>
                  <a:pt x="8762480" y="5336226"/>
                </a:moveTo>
                <a:lnTo>
                  <a:pt x="4140776" y="5336226"/>
                </a:lnTo>
                <a:lnTo>
                  <a:pt x="4185304" y="5348926"/>
                </a:lnTo>
                <a:lnTo>
                  <a:pt x="8721301" y="5348926"/>
                </a:lnTo>
                <a:lnTo>
                  <a:pt x="8762480" y="5336226"/>
                </a:lnTo>
                <a:close/>
              </a:path>
              <a:path w="10692130" h="7557770" extrusionOk="0">
                <a:moveTo>
                  <a:pt x="8885850" y="5310826"/>
                </a:moveTo>
                <a:lnTo>
                  <a:pt x="4006985" y="5310826"/>
                </a:lnTo>
                <a:lnTo>
                  <a:pt x="4096214" y="5336226"/>
                </a:lnTo>
                <a:lnTo>
                  <a:pt x="8803631" y="5336226"/>
                </a:lnTo>
                <a:lnTo>
                  <a:pt x="8885850" y="5310826"/>
                </a:lnTo>
                <a:close/>
              </a:path>
              <a:path w="10692130" h="7557770" extrusionOk="0">
                <a:moveTo>
                  <a:pt x="10692000" y="2226"/>
                </a:moveTo>
                <a:lnTo>
                  <a:pt x="8993079" y="2226"/>
                </a:lnTo>
                <a:lnTo>
                  <a:pt x="8739745" y="154626"/>
                </a:lnTo>
                <a:lnTo>
                  <a:pt x="8697950" y="167326"/>
                </a:lnTo>
                <a:lnTo>
                  <a:pt x="8246179" y="446726"/>
                </a:lnTo>
                <a:lnTo>
                  <a:pt x="7847990" y="700726"/>
                </a:lnTo>
                <a:lnTo>
                  <a:pt x="7461486" y="954726"/>
                </a:lnTo>
                <a:lnTo>
                  <a:pt x="7423470" y="992826"/>
                </a:lnTo>
                <a:lnTo>
                  <a:pt x="7197766" y="1145226"/>
                </a:lnTo>
                <a:lnTo>
                  <a:pt x="7160546" y="1183326"/>
                </a:lnTo>
                <a:lnTo>
                  <a:pt x="7012790" y="1284926"/>
                </a:lnTo>
                <a:lnTo>
                  <a:pt x="6976132" y="1323026"/>
                </a:lnTo>
                <a:lnTo>
                  <a:pt x="6830612" y="1424626"/>
                </a:lnTo>
                <a:lnTo>
                  <a:pt x="6794510" y="1462726"/>
                </a:lnTo>
                <a:lnTo>
                  <a:pt x="6686866" y="1538926"/>
                </a:lnTo>
                <a:lnTo>
                  <a:pt x="6651205" y="1577026"/>
                </a:lnTo>
                <a:lnTo>
                  <a:pt x="6580211" y="1627826"/>
                </a:lnTo>
                <a:lnTo>
                  <a:pt x="6544879" y="1665926"/>
                </a:lnTo>
                <a:lnTo>
                  <a:pt x="6474540" y="1716726"/>
                </a:lnTo>
                <a:lnTo>
                  <a:pt x="6439533" y="1754826"/>
                </a:lnTo>
                <a:lnTo>
                  <a:pt x="6369845" y="1805626"/>
                </a:lnTo>
                <a:lnTo>
                  <a:pt x="6335163" y="1843726"/>
                </a:lnTo>
                <a:lnTo>
                  <a:pt x="6266122" y="1894526"/>
                </a:lnTo>
                <a:lnTo>
                  <a:pt x="6231762" y="1932626"/>
                </a:lnTo>
                <a:lnTo>
                  <a:pt x="6163364" y="1983426"/>
                </a:lnTo>
                <a:lnTo>
                  <a:pt x="6129324" y="2021526"/>
                </a:lnTo>
                <a:lnTo>
                  <a:pt x="6095391" y="2046926"/>
                </a:lnTo>
                <a:lnTo>
                  <a:pt x="6061564" y="2085026"/>
                </a:lnTo>
                <a:lnTo>
                  <a:pt x="5994228" y="2135826"/>
                </a:lnTo>
                <a:lnTo>
                  <a:pt x="5960718" y="2173926"/>
                </a:lnTo>
                <a:lnTo>
                  <a:pt x="5927313" y="2199326"/>
                </a:lnTo>
                <a:lnTo>
                  <a:pt x="5894013" y="2237426"/>
                </a:lnTo>
                <a:lnTo>
                  <a:pt x="5860818" y="2262826"/>
                </a:lnTo>
                <a:lnTo>
                  <a:pt x="5827728" y="2300926"/>
                </a:lnTo>
                <a:lnTo>
                  <a:pt x="5761860" y="2351726"/>
                </a:lnTo>
                <a:lnTo>
                  <a:pt x="5729082" y="2389826"/>
                </a:lnTo>
                <a:lnTo>
                  <a:pt x="5696407" y="2415226"/>
                </a:lnTo>
                <a:lnTo>
                  <a:pt x="5663836" y="2453326"/>
                </a:lnTo>
                <a:lnTo>
                  <a:pt x="5631368" y="2478726"/>
                </a:lnTo>
                <a:lnTo>
                  <a:pt x="5599004" y="2516826"/>
                </a:lnTo>
                <a:lnTo>
                  <a:pt x="5566741" y="2542226"/>
                </a:lnTo>
                <a:lnTo>
                  <a:pt x="5534582" y="2580326"/>
                </a:lnTo>
                <a:lnTo>
                  <a:pt x="5502525" y="2605726"/>
                </a:lnTo>
                <a:lnTo>
                  <a:pt x="5438716" y="2681926"/>
                </a:lnTo>
                <a:lnTo>
                  <a:pt x="5406964" y="2707326"/>
                </a:lnTo>
                <a:lnTo>
                  <a:pt x="5375314" y="2745426"/>
                </a:lnTo>
                <a:lnTo>
                  <a:pt x="5343765" y="2770826"/>
                </a:lnTo>
                <a:lnTo>
                  <a:pt x="5312317" y="2808926"/>
                </a:lnTo>
                <a:lnTo>
                  <a:pt x="5280969" y="2834326"/>
                </a:lnTo>
                <a:lnTo>
                  <a:pt x="5249723" y="2872426"/>
                </a:lnTo>
                <a:lnTo>
                  <a:pt x="5218576" y="2897826"/>
                </a:lnTo>
                <a:lnTo>
                  <a:pt x="5156583" y="2974026"/>
                </a:lnTo>
                <a:lnTo>
                  <a:pt x="5125736" y="2999426"/>
                </a:lnTo>
                <a:lnTo>
                  <a:pt x="5064340" y="3075626"/>
                </a:lnTo>
                <a:lnTo>
                  <a:pt x="5033790" y="3101026"/>
                </a:lnTo>
                <a:lnTo>
                  <a:pt x="4972987" y="3177226"/>
                </a:lnTo>
                <a:lnTo>
                  <a:pt x="4942733" y="3202626"/>
                </a:lnTo>
                <a:lnTo>
                  <a:pt x="4882519" y="3278826"/>
                </a:lnTo>
                <a:lnTo>
                  <a:pt x="4852559" y="3304226"/>
                </a:lnTo>
                <a:lnTo>
                  <a:pt x="4792930" y="3380426"/>
                </a:lnTo>
                <a:lnTo>
                  <a:pt x="4763261" y="3405826"/>
                </a:lnTo>
                <a:lnTo>
                  <a:pt x="4704212" y="3482026"/>
                </a:lnTo>
                <a:lnTo>
                  <a:pt x="4674833" y="3507426"/>
                </a:lnTo>
                <a:lnTo>
                  <a:pt x="4587270" y="3621726"/>
                </a:lnTo>
                <a:lnTo>
                  <a:pt x="4558273" y="3647126"/>
                </a:lnTo>
                <a:lnTo>
                  <a:pt x="4443235" y="3799526"/>
                </a:lnTo>
                <a:lnTo>
                  <a:pt x="4414712" y="3824926"/>
                </a:lnTo>
                <a:lnTo>
                  <a:pt x="4301557" y="3977326"/>
                </a:lnTo>
                <a:lnTo>
                  <a:pt x="4273502" y="4002726"/>
                </a:lnTo>
                <a:lnTo>
                  <a:pt x="4217670" y="4078926"/>
                </a:lnTo>
                <a:lnTo>
                  <a:pt x="4107114" y="4231326"/>
                </a:lnTo>
                <a:lnTo>
                  <a:pt x="4079704" y="4256726"/>
                </a:lnTo>
                <a:lnTo>
                  <a:pt x="3998023" y="4371026"/>
                </a:lnTo>
                <a:lnTo>
                  <a:pt x="3890382" y="4523426"/>
                </a:lnTo>
                <a:lnTo>
                  <a:pt x="3784178" y="4675826"/>
                </a:lnTo>
                <a:lnTo>
                  <a:pt x="3679397" y="4828226"/>
                </a:lnTo>
                <a:lnTo>
                  <a:pt x="3576023" y="4980626"/>
                </a:lnTo>
                <a:lnTo>
                  <a:pt x="3499408" y="5094926"/>
                </a:lnTo>
                <a:lnTo>
                  <a:pt x="3423570" y="5209226"/>
                </a:lnTo>
                <a:lnTo>
                  <a:pt x="3468661" y="5221926"/>
                </a:lnTo>
                <a:lnTo>
                  <a:pt x="3513716" y="5221926"/>
                </a:lnTo>
                <a:lnTo>
                  <a:pt x="3603719" y="5247326"/>
                </a:lnTo>
                <a:lnTo>
                  <a:pt x="3648667" y="5247326"/>
                </a:lnTo>
                <a:lnTo>
                  <a:pt x="3738458" y="5272726"/>
                </a:lnTo>
                <a:lnTo>
                  <a:pt x="3783300" y="5272726"/>
                </a:lnTo>
                <a:lnTo>
                  <a:pt x="3872879" y="5298126"/>
                </a:lnTo>
                <a:lnTo>
                  <a:pt x="3917616" y="5298126"/>
                </a:lnTo>
                <a:lnTo>
                  <a:pt x="3962318" y="5310826"/>
                </a:lnTo>
                <a:lnTo>
                  <a:pt x="8926917" y="5310826"/>
                </a:lnTo>
                <a:lnTo>
                  <a:pt x="9008970" y="5285426"/>
                </a:lnTo>
                <a:lnTo>
                  <a:pt x="9049955" y="5285426"/>
                </a:lnTo>
                <a:lnTo>
                  <a:pt x="9131843" y="5260026"/>
                </a:lnTo>
                <a:lnTo>
                  <a:pt x="9172746" y="5260026"/>
                </a:lnTo>
                <a:lnTo>
                  <a:pt x="9254470" y="5234626"/>
                </a:lnTo>
                <a:lnTo>
                  <a:pt x="9295292" y="5234626"/>
                </a:lnTo>
                <a:lnTo>
                  <a:pt x="9417594" y="5196526"/>
                </a:lnTo>
                <a:lnTo>
                  <a:pt x="9458307" y="5196526"/>
                </a:lnTo>
                <a:lnTo>
                  <a:pt x="9620894" y="5145726"/>
                </a:lnTo>
                <a:lnTo>
                  <a:pt x="9661474" y="5145726"/>
                </a:lnTo>
                <a:lnTo>
                  <a:pt x="9904401" y="5069526"/>
                </a:lnTo>
                <a:lnTo>
                  <a:pt x="9944797" y="5069526"/>
                </a:lnTo>
                <a:lnTo>
                  <a:pt x="10547647" y="4879026"/>
                </a:lnTo>
                <a:lnTo>
                  <a:pt x="10587633" y="4853626"/>
                </a:lnTo>
                <a:lnTo>
                  <a:pt x="10667532" y="4828226"/>
                </a:lnTo>
                <a:lnTo>
                  <a:pt x="10692000" y="4828226"/>
                </a:lnTo>
                <a:lnTo>
                  <a:pt x="10692000" y="2226"/>
                </a:lnTo>
                <a:close/>
              </a:path>
              <a:path w="10692130" h="7557770" extrusionOk="0">
                <a:moveTo>
                  <a:pt x="6222603" y="2226"/>
                </a:moveTo>
                <a:lnTo>
                  <a:pt x="3807911" y="2226"/>
                </a:lnTo>
                <a:lnTo>
                  <a:pt x="3788872" y="40326"/>
                </a:lnTo>
                <a:lnTo>
                  <a:pt x="3769756" y="91126"/>
                </a:lnTo>
                <a:lnTo>
                  <a:pt x="3750760" y="129226"/>
                </a:lnTo>
                <a:lnTo>
                  <a:pt x="3731886" y="167326"/>
                </a:lnTo>
                <a:lnTo>
                  <a:pt x="3713132" y="218126"/>
                </a:lnTo>
                <a:lnTo>
                  <a:pt x="3694499" y="256226"/>
                </a:lnTo>
                <a:lnTo>
                  <a:pt x="3675988" y="307026"/>
                </a:lnTo>
                <a:lnTo>
                  <a:pt x="3657598" y="345126"/>
                </a:lnTo>
                <a:lnTo>
                  <a:pt x="3639331" y="383226"/>
                </a:lnTo>
                <a:lnTo>
                  <a:pt x="3621186" y="434026"/>
                </a:lnTo>
                <a:lnTo>
                  <a:pt x="3603164" y="472126"/>
                </a:lnTo>
                <a:lnTo>
                  <a:pt x="3585265" y="522926"/>
                </a:lnTo>
                <a:lnTo>
                  <a:pt x="3567489" y="561026"/>
                </a:lnTo>
                <a:lnTo>
                  <a:pt x="3549837" y="611826"/>
                </a:lnTo>
                <a:lnTo>
                  <a:pt x="3532308" y="649926"/>
                </a:lnTo>
                <a:lnTo>
                  <a:pt x="3514903" y="700726"/>
                </a:lnTo>
                <a:lnTo>
                  <a:pt x="3497623" y="751526"/>
                </a:lnTo>
                <a:lnTo>
                  <a:pt x="3480468" y="789626"/>
                </a:lnTo>
                <a:lnTo>
                  <a:pt x="3463437" y="840426"/>
                </a:lnTo>
                <a:lnTo>
                  <a:pt x="3446532" y="891226"/>
                </a:lnTo>
                <a:lnTo>
                  <a:pt x="3429752" y="929326"/>
                </a:lnTo>
                <a:lnTo>
                  <a:pt x="3413099" y="980126"/>
                </a:lnTo>
                <a:lnTo>
                  <a:pt x="3396571" y="1030926"/>
                </a:lnTo>
                <a:lnTo>
                  <a:pt x="3380169" y="1069026"/>
                </a:lnTo>
                <a:lnTo>
                  <a:pt x="3363894" y="1119826"/>
                </a:lnTo>
                <a:lnTo>
                  <a:pt x="3347747" y="1170626"/>
                </a:lnTo>
                <a:lnTo>
                  <a:pt x="3331726" y="1221426"/>
                </a:lnTo>
                <a:lnTo>
                  <a:pt x="3315833" y="1272226"/>
                </a:lnTo>
                <a:lnTo>
                  <a:pt x="3300067" y="1310326"/>
                </a:lnTo>
                <a:lnTo>
                  <a:pt x="3284430" y="1361126"/>
                </a:lnTo>
                <a:lnTo>
                  <a:pt x="3268921" y="1411926"/>
                </a:lnTo>
                <a:lnTo>
                  <a:pt x="3253541" y="1462726"/>
                </a:lnTo>
                <a:lnTo>
                  <a:pt x="3238290" y="1513526"/>
                </a:lnTo>
                <a:lnTo>
                  <a:pt x="3223168" y="1564326"/>
                </a:lnTo>
                <a:lnTo>
                  <a:pt x="3208175" y="1615126"/>
                </a:lnTo>
                <a:lnTo>
                  <a:pt x="3193312" y="1665926"/>
                </a:lnTo>
                <a:lnTo>
                  <a:pt x="3178580" y="1716726"/>
                </a:lnTo>
                <a:lnTo>
                  <a:pt x="3163977" y="1767526"/>
                </a:lnTo>
                <a:lnTo>
                  <a:pt x="3149505" y="1818326"/>
                </a:lnTo>
                <a:lnTo>
                  <a:pt x="3135165" y="1869126"/>
                </a:lnTo>
                <a:lnTo>
                  <a:pt x="3120955" y="1919926"/>
                </a:lnTo>
                <a:lnTo>
                  <a:pt x="3106877" y="1970726"/>
                </a:lnTo>
                <a:lnTo>
                  <a:pt x="3092931" y="2021526"/>
                </a:lnTo>
                <a:lnTo>
                  <a:pt x="3079116" y="2072326"/>
                </a:lnTo>
                <a:lnTo>
                  <a:pt x="3065434" y="2135826"/>
                </a:lnTo>
                <a:lnTo>
                  <a:pt x="3051885" y="2186626"/>
                </a:lnTo>
                <a:lnTo>
                  <a:pt x="3038468" y="2237426"/>
                </a:lnTo>
                <a:lnTo>
                  <a:pt x="3025185" y="2288226"/>
                </a:lnTo>
                <a:lnTo>
                  <a:pt x="3012035" y="2351726"/>
                </a:lnTo>
                <a:lnTo>
                  <a:pt x="2999020" y="2402526"/>
                </a:lnTo>
                <a:lnTo>
                  <a:pt x="2986138" y="2453326"/>
                </a:lnTo>
                <a:lnTo>
                  <a:pt x="2973390" y="2504126"/>
                </a:lnTo>
                <a:lnTo>
                  <a:pt x="2960777" y="2567626"/>
                </a:lnTo>
                <a:lnTo>
                  <a:pt x="2948299" y="2618426"/>
                </a:lnTo>
                <a:lnTo>
                  <a:pt x="2935956" y="2669226"/>
                </a:lnTo>
                <a:lnTo>
                  <a:pt x="2923748" y="2732726"/>
                </a:lnTo>
                <a:lnTo>
                  <a:pt x="2911677" y="2783526"/>
                </a:lnTo>
                <a:lnTo>
                  <a:pt x="2899741" y="2847026"/>
                </a:lnTo>
                <a:lnTo>
                  <a:pt x="2887942" y="2897826"/>
                </a:lnTo>
                <a:lnTo>
                  <a:pt x="2876279" y="2961326"/>
                </a:lnTo>
                <a:lnTo>
                  <a:pt x="2864753" y="3012126"/>
                </a:lnTo>
                <a:lnTo>
                  <a:pt x="2853364" y="3075626"/>
                </a:lnTo>
                <a:lnTo>
                  <a:pt x="2842113" y="3126426"/>
                </a:lnTo>
                <a:lnTo>
                  <a:pt x="2831000" y="3189926"/>
                </a:lnTo>
                <a:lnTo>
                  <a:pt x="2820024" y="3240726"/>
                </a:lnTo>
                <a:lnTo>
                  <a:pt x="2809187" y="3304226"/>
                </a:lnTo>
                <a:lnTo>
                  <a:pt x="2798489" y="3367726"/>
                </a:lnTo>
                <a:lnTo>
                  <a:pt x="2787929" y="3418526"/>
                </a:lnTo>
                <a:lnTo>
                  <a:pt x="2817705" y="3393126"/>
                </a:lnTo>
                <a:lnTo>
                  <a:pt x="3026850" y="3126426"/>
                </a:lnTo>
                <a:lnTo>
                  <a:pt x="3056837" y="3101026"/>
                </a:lnTo>
                <a:lnTo>
                  <a:pt x="3177077" y="2948626"/>
                </a:lnTo>
                <a:lnTo>
                  <a:pt x="3207214" y="2923226"/>
                </a:lnTo>
                <a:lnTo>
                  <a:pt x="3328084" y="2770826"/>
                </a:lnTo>
                <a:lnTo>
                  <a:pt x="3358385" y="2745426"/>
                </a:lnTo>
                <a:lnTo>
                  <a:pt x="3479940" y="2593026"/>
                </a:lnTo>
                <a:lnTo>
                  <a:pt x="3510420" y="2567626"/>
                </a:lnTo>
                <a:lnTo>
                  <a:pt x="3571492" y="2491426"/>
                </a:lnTo>
                <a:lnTo>
                  <a:pt x="3602085" y="2466026"/>
                </a:lnTo>
                <a:lnTo>
                  <a:pt x="3694103" y="2351726"/>
                </a:lnTo>
                <a:lnTo>
                  <a:pt x="3724857" y="2326326"/>
                </a:lnTo>
                <a:lnTo>
                  <a:pt x="3786489" y="2250126"/>
                </a:lnTo>
                <a:lnTo>
                  <a:pt x="3817369" y="2224726"/>
                </a:lnTo>
                <a:lnTo>
                  <a:pt x="3879258" y="2148526"/>
                </a:lnTo>
                <a:lnTo>
                  <a:pt x="3910268" y="2123126"/>
                </a:lnTo>
                <a:lnTo>
                  <a:pt x="3972425" y="2046926"/>
                </a:lnTo>
                <a:lnTo>
                  <a:pt x="4003572" y="2021526"/>
                </a:lnTo>
                <a:lnTo>
                  <a:pt x="4066006" y="1945326"/>
                </a:lnTo>
                <a:lnTo>
                  <a:pt x="4097294" y="1919926"/>
                </a:lnTo>
                <a:lnTo>
                  <a:pt x="4128631" y="1881826"/>
                </a:lnTo>
                <a:lnTo>
                  <a:pt x="4160016" y="1856426"/>
                </a:lnTo>
                <a:lnTo>
                  <a:pt x="4222936" y="1780226"/>
                </a:lnTo>
                <a:lnTo>
                  <a:pt x="4254471" y="1754826"/>
                </a:lnTo>
                <a:lnTo>
                  <a:pt x="4286057" y="1716726"/>
                </a:lnTo>
                <a:lnTo>
                  <a:pt x="4317695" y="1691326"/>
                </a:lnTo>
                <a:lnTo>
                  <a:pt x="4349386" y="1653226"/>
                </a:lnTo>
                <a:lnTo>
                  <a:pt x="4381129" y="1627826"/>
                </a:lnTo>
                <a:lnTo>
                  <a:pt x="4444776" y="1551626"/>
                </a:lnTo>
                <a:lnTo>
                  <a:pt x="4476681" y="1526226"/>
                </a:lnTo>
                <a:lnTo>
                  <a:pt x="4508641" y="1488126"/>
                </a:lnTo>
                <a:lnTo>
                  <a:pt x="4540657" y="1462726"/>
                </a:lnTo>
                <a:lnTo>
                  <a:pt x="4572729" y="1424626"/>
                </a:lnTo>
                <a:lnTo>
                  <a:pt x="4604858" y="1399226"/>
                </a:lnTo>
                <a:lnTo>
                  <a:pt x="4637045" y="1361126"/>
                </a:lnTo>
                <a:lnTo>
                  <a:pt x="4669289" y="1335726"/>
                </a:lnTo>
                <a:lnTo>
                  <a:pt x="4701592" y="1297626"/>
                </a:lnTo>
                <a:lnTo>
                  <a:pt x="4766375" y="1246826"/>
                </a:lnTo>
                <a:lnTo>
                  <a:pt x="4798857" y="1208726"/>
                </a:lnTo>
                <a:lnTo>
                  <a:pt x="4831400" y="1183326"/>
                </a:lnTo>
                <a:lnTo>
                  <a:pt x="4864003" y="1145226"/>
                </a:lnTo>
                <a:lnTo>
                  <a:pt x="4896669" y="1119826"/>
                </a:lnTo>
                <a:lnTo>
                  <a:pt x="4929398" y="1081726"/>
                </a:lnTo>
                <a:lnTo>
                  <a:pt x="4995045" y="1030926"/>
                </a:lnTo>
                <a:lnTo>
                  <a:pt x="5027964" y="992826"/>
                </a:lnTo>
                <a:lnTo>
                  <a:pt x="5060948" y="967426"/>
                </a:lnTo>
                <a:lnTo>
                  <a:pt x="5093998" y="929326"/>
                </a:lnTo>
                <a:lnTo>
                  <a:pt x="5160295" y="878526"/>
                </a:lnTo>
                <a:lnTo>
                  <a:pt x="5193545" y="840426"/>
                </a:lnTo>
                <a:lnTo>
                  <a:pt x="5260246" y="789626"/>
                </a:lnTo>
                <a:lnTo>
                  <a:pt x="5293700" y="751526"/>
                </a:lnTo>
                <a:lnTo>
                  <a:pt x="5360816" y="700726"/>
                </a:lnTo>
                <a:lnTo>
                  <a:pt x="5394480" y="662626"/>
                </a:lnTo>
                <a:lnTo>
                  <a:pt x="5495899" y="586426"/>
                </a:lnTo>
                <a:lnTo>
                  <a:pt x="5529851" y="548326"/>
                </a:lnTo>
                <a:lnTo>
                  <a:pt x="5632147" y="472126"/>
                </a:lnTo>
                <a:lnTo>
                  <a:pt x="5666395" y="434026"/>
                </a:lnTo>
                <a:lnTo>
                  <a:pt x="5804149" y="332426"/>
                </a:lnTo>
                <a:lnTo>
                  <a:pt x="5838781" y="294326"/>
                </a:lnTo>
                <a:lnTo>
                  <a:pt x="6013130" y="167326"/>
                </a:lnTo>
                <a:lnTo>
                  <a:pt x="6048241" y="129226"/>
                </a:lnTo>
                <a:lnTo>
                  <a:pt x="6189511" y="27626"/>
                </a:lnTo>
                <a:lnTo>
                  <a:pt x="6222603" y="2226"/>
                </a:lnTo>
                <a:close/>
              </a:path>
              <a:path w="10692130" h="7557770" extrusionOk="0">
                <a:moveTo>
                  <a:pt x="2396859" y="6172199"/>
                </a:moveTo>
                <a:lnTo>
                  <a:pt x="2170547" y="6172199"/>
                </a:lnTo>
                <a:lnTo>
                  <a:pt x="2191977" y="6184899"/>
                </a:lnTo>
                <a:lnTo>
                  <a:pt x="2377642" y="6184899"/>
                </a:lnTo>
                <a:lnTo>
                  <a:pt x="2396859" y="6172199"/>
                </a:lnTo>
                <a:close/>
              </a:path>
              <a:path w="10692130" h="7557770" extrusionOk="0">
                <a:moveTo>
                  <a:pt x="1209403" y="0"/>
                </a:moveTo>
                <a:lnTo>
                  <a:pt x="90919" y="0"/>
                </a:lnTo>
                <a:lnTo>
                  <a:pt x="94292" y="12700"/>
                </a:lnTo>
                <a:lnTo>
                  <a:pt x="121696" y="50800"/>
                </a:lnTo>
                <a:lnTo>
                  <a:pt x="148835" y="88900"/>
                </a:lnTo>
                <a:lnTo>
                  <a:pt x="175707" y="127000"/>
                </a:lnTo>
                <a:lnTo>
                  <a:pt x="202314" y="165100"/>
                </a:lnTo>
                <a:lnTo>
                  <a:pt x="228655" y="203200"/>
                </a:lnTo>
                <a:lnTo>
                  <a:pt x="254733" y="241300"/>
                </a:lnTo>
                <a:lnTo>
                  <a:pt x="280546" y="279400"/>
                </a:lnTo>
                <a:lnTo>
                  <a:pt x="306096" y="330200"/>
                </a:lnTo>
                <a:lnTo>
                  <a:pt x="331384" y="368300"/>
                </a:lnTo>
                <a:lnTo>
                  <a:pt x="356409" y="406400"/>
                </a:lnTo>
                <a:lnTo>
                  <a:pt x="381172" y="444500"/>
                </a:lnTo>
                <a:lnTo>
                  <a:pt x="405675" y="482600"/>
                </a:lnTo>
                <a:lnTo>
                  <a:pt x="429917" y="520700"/>
                </a:lnTo>
                <a:lnTo>
                  <a:pt x="453899" y="558800"/>
                </a:lnTo>
                <a:lnTo>
                  <a:pt x="477621" y="596900"/>
                </a:lnTo>
                <a:lnTo>
                  <a:pt x="501085" y="635000"/>
                </a:lnTo>
                <a:lnTo>
                  <a:pt x="524290" y="673100"/>
                </a:lnTo>
                <a:lnTo>
                  <a:pt x="547237" y="711200"/>
                </a:lnTo>
                <a:lnTo>
                  <a:pt x="569927" y="749300"/>
                </a:lnTo>
                <a:lnTo>
                  <a:pt x="592361" y="800100"/>
                </a:lnTo>
                <a:lnTo>
                  <a:pt x="614538" y="838200"/>
                </a:lnTo>
                <a:lnTo>
                  <a:pt x="636460" y="876300"/>
                </a:lnTo>
                <a:lnTo>
                  <a:pt x="658127" y="914400"/>
                </a:lnTo>
                <a:lnTo>
                  <a:pt x="679539" y="952500"/>
                </a:lnTo>
                <a:lnTo>
                  <a:pt x="700698" y="990600"/>
                </a:lnTo>
                <a:lnTo>
                  <a:pt x="721603" y="1028700"/>
                </a:lnTo>
                <a:lnTo>
                  <a:pt x="742255" y="1066799"/>
                </a:lnTo>
                <a:lnTo>
                  <a:pt x="762655" y="1104899"/>
                </a:lnTo>
                <a:lnTo>
                  <a:pt x="782803" y="1142999"/>
                </a:lnTo>
                <a:lnTo>
                  <a:pt x="802700" y="1181099"/>
                </a:lnTo>
                <a:lnTo>
                  <a:pt x="822346" y="1219199"/>
                </a:lnTo>
                <a:lnTo>
                  <a:pt x="841743" y="1269999"/>
                </a:lnTo>
                <a:lnTo>
                  <a:pt x="860890" y="1308099"/>
                </a:lnTo>
                <a:lnTo>
                  <a:pt x="879788" y="1346199"/>
                </a:lnTo>
                <a:lnTo>
                  <a:pt x="898437" y="1384299"/>
                </a:lnTo>
                <a:lnTo>
                  <a:pt x="916839" y="1422399"/>
                </a:lnTo>
                <a:lnTo>
                  <a:pt x="934993" y="1460499"/>
                </a:lnTo>
                <a:lnTo>
                  <a:pt x="952901" y="1498599"/>
                </a:lnTo>
                <a:lnTo>
                  <a:pt x="970563" y="1536699"/>
                </a:lnTo>
                <a:lnTo>
                  <a:pt x="987979" y="1574799"/>
                </a:lnTo>
                <a:lnTo>
                  <a:pt x="1005149" y="1625599"/>
                </a:lnTo>
                <a:lnTo>
                  <a:pt x="1022076" y="1663699"/>
                </a:lnTo>
                <a:lnTo>
                  <a:pt x="1038758" y="1701799"/>
                </a:lnTo>
                <a:lnTo>
                  <a:pt x="1055197" y="1739899"/>
                </a:lnTo>
                <a:lnTo>
                  <a:pt x="1071393" y="1777999"/>
                </a:lnTo>
                <a:lnTo>
                  <a:pt x="1087346" y="1816099"/>
                </a:lnTo>
                <a:lnTo>
                  <a:pt x="1103058" y="1854199"/>
                </a:lnTo>
                <a:lnTo>
                  <a:pt x="1118529" y="1892299"/>
                </a:lnTo>
                <a:lnTo>
                  <a:pt x="1133759" y="1943099"/>
                </a:lnTo>
                <a:lnTo>
                  <a:pt x="1148749" y="1981199"/>
                </a:lnTo>
                <a:lnTo>
                  <a:pt x="1163499" y="2019299"/>
                </a:lnTo>
                <a:lnTo>
                  <a:pt x="1178011" y="2057399"/>
                </a:lnTo>
                <a:lnTo>
                  <a:pt x="1192284" y="2095499"/>
                </a:lnTo>
                <a:lnTo>
                  <a:pt x="1206319" y="2133599"/>
                </a:lnTo>
                <a:lnTo>
                  <a:pt x="1220116" y="2184399"/>
                </a:lnTo>
                <a:lnTo>
                  <a:pt x="1233677" y="2222499"/>
                </a:lnTo>
                <a:lnTo>
                  <a:pt x="1247002" y="2260599"/>
                </a:lnTo>
                <a:lnTo>
                  <a:pt x="1260091" y="2298699"/>
                </a:lnTo>
                <a:lnTo>
                  <a:pt x="1272944" y="2336799"/>
                </a:lnTo>
                <a:lnTo>
                  <a:pt x="1285564" y="2387599"/>
                </a:lnTo>
                <a:lnTo>
                  <a:pt x="1297949" y="2425699"/>
                </a:lnTo>
                <a:lnTo>
                  <a:pt x="1310100" y="2463799"/>
                </a:lnTo>
                <a:lnTo>
                  <a:pt x="1322019" y="2501899"/>
                </a:lnTo>
                <a:lnTo>
                  <a:pt x="1333706" y="2552699"/>
                </a:lnTo>
                <a:lnTo>
                  <a:pt x="1345160" y="2590799"/>
                </a:lnTo>
                <a:lnTo>
                  <a:pt x="1356383" y="2628899"/>
                </a:lnTo>
                <a:lnTo>
                  <a:pt x="1367376" y="2666999"/>
                </a:lnTo>
                <a:lnTo>
                  <a:pt x="1378138" y="2717799"/>
                </a:lnTo>
                <a:lnTo>
                  <a:pt x="1388671" y="2755899"/>
                </a:lnTo>
                <a:lnTo>
                  <a:pt x="1398975" y="2793999"/>
                </a:lnTo>
                <a:lnTo>
                  <a:pt x="1409050" y="2832099"/>
                </a:lnTo>
                <a:lnTo>
                  <a:pt x="1418897" y="2882899"/>
                </a:lnTo>
                <a:lnTo>
                  <a:pt x="1428517" y="2920999"/>
                </a:lnTo>
                <a:lnTo>
                  <a:pt x="1437910" y="2959099"/>
                </a:lnTo>
                <a:lnTo>
                  <a:pt x="1447077" y="3009899"/>
                </a:lnTo>
                <a:lnTo>
                  <a:pt x="1456018" y="3047999"/>
                </a:lnTo>
                <a:lnTo>
                  <a:pt x="1464734" y="3086099"/>
                </a:lnTo>
                <a:lnTo>
                  <a:pt x="1473225" y="3136899"/>
                </a:lnTo>
                <a:lnTo>
                  <a:pt x="1481492" y="3174999"/>
                </a:lnTo>
                <a:lnTo>
                  <a:pt x="1489535" y="3225799"/>
                </a:lnTo>
                <a:lnTo>
                  <a:pt x="1497356" y="3263899"/>
                </a:lnTo>
                <a:lnTo>
                  <a:pt x="1504954" y="3301999"/>
                </a:lnTo>
                <a:lnTo>
                  <a:pt x="1512330" y="3352799"/>
                </a:lnTo>
                <a:lnTo>
                  <a:pt x="1519485" y="3390899"/>
                </a:lnTo>
                <a:lnTo>
                  <a:pt x="1526419" y="3441699"/>
                </a:lnTo>
                <a:lnTo>
                  <a:pt x="1533133" y="3479799"/>
                </a:lnTo>
                <a:lnTo>
                  <a:pt x="1539627" y="3530599"/>
                </a:lnTo>
                <a:lnTo>
                  <a:pt x="1545902" y="3568699"/>
                </a:lnTo>
                <a:lnTo>
                  <a:pt x="1551959" y="3606799"/>
                </a:lnTo>
                <a:lnTo>
                  <a:pt x="1557797" y="3657599"/>
                </a:lnTo>
                <a:lnTo>
                  <a:pt x="1563418" y="3695699"/>
                </a:lnTo>
                <a:lnTo>
                  <a:pt x="1568822" y="3746499"/>
                </a:lnTo>
                <a:lnTo>
                  <a:pt x="1574010" y="3797299"/>
                </a:lnTo>
                <a:lnTo>
                  <a:pt x="1578982" y="3835399"/>
                </a:lnTo>
                <a:lnTo>
                  <a:pt x="1583739" y="3886199"/>
                </a:lnTo>
                <a:lnTo>
                  <a:pt x="1588281" y="3924299"/>
                </a:lnTo>
                <a:lnTo>
                  <a:pt x="1592608" y="3975099"/>
                </a:lnTo>
                <a:lnTo>
                  <a:pt x="1596723" y="4013199"/>
                </a:lnTo>
                <a:lnTo>
                  <a:pt x="1600624" y="4063999"/>
                </a:lnTo>
                <a:lnTo>
                  <a:pt x="1604313" y="4114799"/>
                </a:lnTo>
                <a:lnTo>
                  <a:pt x="1607789" y="4152899"/>
                </a:lnTo>
                <a:lnTo>
                  <a:pt x="1611055" y="4203699"/>
                </a:lnTo>
                <a:lnTo>
                  <a:pt x="1614109" y="4254499"/>
                </a:lnTo>
                <a:lnTo>
                  <a:pt x="1616954" y="4292599"/>
                </a:lnTo>
                <a:lnTo>
                  <a:pt x="1619588" y="4343399"/>
                </a:lnTo>
                <a:lnTo>
                  <a:pt x="1622014" y="4394199"/>
                </a:lnTo>
                <a:lnTo>
                  <a:pt x="1624230" y="4432299"/>
                </a:lnTo>
                <a:lnTo>
                  <a:pt x="1626239" y="4483099"/>
                </a:lnTo>
                <a:lnTo>
                  <a:pt x="1628040" y="4533899"/>
                </a:lnTo>
                <a:lnTo>
                  <a:pt x="1629635" y="4584699"/>
                </a:lnTo>
                <a:lnTo>
                  <a:pt x="1631022" y="4622799"/>
                </a:lnTo>
                <a:lnTo>
                  <a:pt x="1632204" y="4673599"/>
                </a:lnTo>
                <a:lnTo>
                  <a:pt x="1633181" y="4724399"/>
                </a:lnTo>
                <a:lnTo>
                  <a:pt x="1633953" y="4775199"/>
                </a:lnTo>
                <a:lnTo>
                  <a:pt x="1634521" y="4825999"/>
                </a:lnTo>
                <a:lnTo>
                  <a:pt x="1634885" y="4864099"/>
                </a:lnTo>
                <a:lnTo>
                  <a:pt x="1635004" y="4965699"/>
                </a:lnTo>
                <a:lnTo>
                  <a:pt x="1633181" y="5029199"/>
                </a:lnTo>
                <a:lnTo>
                  <a:pt x="1632588" y="5079999"/>
                </a:lnTo>
                <a:lnTo>
                  <a:pt x="1633193" y="5130799"/>
                </a:lnTo>
                <a:lnTo>
                  <a:pt x="1634960" y="5181599"/>
                </a:lnTo>
                <a:lnTo>
                  <a:pt x="1637858" y="5232399"/>
                </a:lnTo>
                <a:lnTo>
                  <a:pt x="1641853" y="5283199"/>
                </a:lnTo>
                <a:lnTo>
                  <a:pt x="1646910" y="5333999"/>
                </a:lnTo>
                <a:lnTo>
                  <a:pt x="1652998" y="5372099"/>
                </a:lnTo>
                <a:lnTo>
                  <a:pt x="1660083" y="5422899"/>
                </a:lnTo>
                <a:lnTo>
                  <a:pt x="1668130" y="5460999"/>
                </a:lnTo>
                <a:lnTo>
                  <a:pt x="1677108" y="5511799"/>
                </a:lnTo>
                <a:lnTo>
                  <a:pt x="1686982" y="5549899"/>
                </a:lnTo>
                <a:lnTo>
                  <a:pt x="1697719" y="5587999"/>
                </a:lnTo>
                <a:lnTo>
                  <a:pt x="1709287" y="5626099"/>
                </a:lnTo>
                <a:lnTo>
                  <a:pt x="1721650" y="5664199"/>
                </a:lnTo>
                <a:lnTo>
                  <a:pt x="1734777" y="5702299"/>
                </a:lnTo>
                <a:lnTo>
                  <a:pt x="1748633" y="5740399"/>
                </a:lnTo>
                <a:lnTo>
                  <a:pt x="1763185" y="5765799"/>
                </a:lnTo>
                <a:lnTo>
                  <a:pt x="1778401" y="5803899"/>
                </a:lnTo>
                <a:lnTo>
                  <a:pt x="1794246" y="5829299"/>
                </a:lnTo>
                <a:lnTo>
                  <a:pt x="1810687" y="5854699"/>
                </a:lnTo>
                <a:lnTo>
                  <a:pt x="1827692" y="5892799"/>
                </a:lnTo>
                <a:lnTo>
                  <a:pt x="1845225" y="5918199"/>
                </a:lnTo>
                <a:lnTo>
                  <a:pt x="1863255" y="5943599"/>
                </a:lnTo>
                <a:lnTo>
                  <a:pt x="1881748" y="5968999"/>
                </a:lnTo>
                <a:lnTo>
                  <a:pt x="1900670" y="5981699"/>
                </a:lnTo>
                <a:lnTo>
                  <a:pt x="1919987" y="6007099"/>
                </a:lnTo>
                <a:lnTo>
                  <a:pt x="1939668" y="6032499"/>
                </a:lnTo>
                <a:lnTo>
                  <a:pt x="1959678" y="6045199"/>
                </a:lnTo>
                <a:lnTo>
                  <a:pt x="1979984" y="6070599"/>
                </a:lnTo>
                <a:lnTo>
                  <a:pt x="2042343" y="6108699"/>
                </a:lnTo>
                <a:lnTo>
                  <a:pt x="2149080" y="6172199"/>
                </a:lnTo>
                <a:lnTo>
                  <a:pt x="2415672" y="6172199"/>
                </a:lnTo>
                <a:lnTo>
                  <a:pt x="2451949" y="6146799"/>
                </a:lnTo>
                <a:lnTo>
                  <a:pt x="2486206" y="6121399"/>
                </a:lnTo>
                <a:lnTo>
                  <a:pt x="2518178" y="6095999"/>
                </a:lnTo>
                <a:lnTo>
                  <a:pt x="2547595" y="6070599"/>
                </a:lnTo>
                <a:lnTo>
                  <a:pt x="2561263" y="6045199"/>
                </a:lnTo>
                <a:lnTo>
                  <a:pt x="2574193" y="6032499"/>
                </a:lnTo>
                <a:lnTo>
                  <a:pt x="2586351" y="6007099"/>
                </a:lnTo>
                <a:lnTo>
                  <a:pt x="2597703" y="5994399"/>
                </a:lnTo>
                <a:lnTo>
                  <a:pt x="2608217" y="5968999"/>
                </a:lnTo>
                <a:lnTo>
                  <a:pt x="2626596" y="5918199"/>
                </a:lnTo>
                <a:lnTo>
                  <a:pt x="2641220" y="5867399"/>
                </a:lnTo>
                <a:lnTo>
                  <a:pt x="2651823" y="5816599"/>
                </a:lnTo>
                <a:lnTo>
                  <a:pt x="2658137" y="5753099"/>
                </a:lnTo>
                <a:lnTo>
                  <a:pt x="2659896" y="5689599"/>
                </a:lnTo>
                <a:lnTo>
                  <a:pt x="2658984" y="5664199"/>
                </a:lnTo>
                <a:lnTo>
                  <a:pt x="2656832" y="5626099"/>
                </a:lnTo>
                <a:lnTo>
                  <a:pt x="2653409" y="5587999"/>
                </a:lnTo>
                <a:lnTo>
                  <a:pt x="2648680" y="5549899"/>
                </a:lnTo>
                <a:lnTo>
                  <a:pt x="2642611" y="5511799"/>
                </a:lnTo>
                <a:lnTo>
                  <a:pt x="2635171" y="5473699"/>
                </a:lnTo>
                <a:lnTo>
                  <a:pt x="2626324" y="5435599"/>
                </a:lnTo>
                <a:lnTo>
                  <a:pt x="2616039" y="5397499"/>
                </a:lnTo>
                <a:lnTo>
                  <a:pt x="2604281" y="5359399"/>
                </a:lnTo>
                <a:lnTo>
                  <a:pt x="2591017" y="5308599"/>
                </a:lnTo>
                <a:lnTo>
                  <a:pt x="2569351" y="5206999"/>
                </a:lnTo>
                <a:lnTo>
                  <a:pt x="2558538" y="5143499"/>
                </a:lnTo>
                <a:lnTo>
                  <a:pt x="2526165" y="4991099"/>
                </a:lnTo>
                <a:lnTo>
                  <a:pt x="2515392" y="4927599"/>
                </a:lnTo>
                <a:lnTo>
                  <a:pt x="2472363" y="4724399"/>
                </a:lnTo>
                <a:lnTo>
                  <a:pt x="2461615" y="4660899"/>
                </a:lnTo>
                <a:lnTo>
                  <a:pt x="2354049" y="4152899"/>
                </a:lnTo>
                <a:lnTo>
                  <a:pt x="2321645" y="4000499"/>
                </a:lnTo>
                <a:lnTo>
                  <a:pt x="2299979" y="3898899"/>
                </a:lnTo>
                <a:lnTo>
                  <a:pt x="2278253" y="3797299"/>
                </a:lnTo>
                <a:lnTo>
                  <a:pt x="2256458" y="3695699"/>
                </a:lnTo>
                <a:lnTo>
                  <a:pt x="2245531" y="3657599"/>
                </a:lnTo>
                <a:lnTo>
                  <a:pt x="2234584" y="3606799"/>
                </a:lnTo>
                <a:lnTo>
                  <a:pt x="2212623" y="3505199"/>
                </a:lnTo>
                <a:lnTo>
                  <a:pt x="2190565" y="3403599"/>
                </a:lnTo>
                <a:lnTo>
                  <a:pt x="2179497" y="3365499"/>
                </a:lnTo>
                <a:lnTo>
                  <a:pt x="2168402" y="3314699"/>
                </a:lnTo>
                <a:lnTo>
                  <a:pt x="2157279" y="3263899"/>
                </a:lnTo>
                <a:lnTo>
                  <a:pt x="2146125" y="3213099"/>
                </a:lnTo>
                <a:lnTo>
                  <a:pt x="2134941" y="3162299"/>
                </a:lnTo>
                <a:lnTo>
                  <a:pt x="2123725" y="3124199"/>
                </a:lnTo>
                <a:lnTo>
                  <a:pt x="2112476" y="3073399"/>
                </a:lnTo>
                <a:lnTo>
                  <a:pt x="2101192" y="3022599"/>
                </a:lnTo>
                <a:lnTo>
                  <a:pt x="2089874" y="2984499"/>
                </a:lnTo>
                <a:lnTo>
                  <a:pt x="2078519" y="2933699"/>
                </a:lnTo>
                <a:lnTo>
                  <a:pt x="2067126" y="2882899"/>
                </a:lnTo>
                <a:lnTo>
                  <a:pt x="2055695" y="2832099"/>
                </a:lnTo>
                <a:lnTo>
                  <a:pt x="2044224" y="2793999"/>
                </a:lnTo>
                <a:lnTo>
                  <a:pt x="2032712" y="2743199"/>
                </a:lnTo>
                <a:lnTo>
                  <a:pt x="2021158" y="2692399"/>
                </a:lnTo>
                <a:lnTo>
                  <a:pt x="2009561" y="2654299"/>
                </a:lnTo>
                <a:lnTo>
                  <a:pt x="1997920" y="2603499"/>
                </a:lnTo>
                <a:lnTo>
                  <a:pt x="1986234" y="2552699"/>
                </a:lnTo>
                <a:lnTo>
                  <a:pt x="1974500" y="2514599"/>
                </a:lnTo>
                <a:lnTo>
                  <a:pt x="1962720" y="2463799"/>
                </a:lnTo>
                <a:lnTo>
                  <a:pt x="1950890" y="2412999"/>
                </a:lnTo>
                <a:lnTo>
                  <a:pt x="1939011" y="2374899"/>
                </a:lnTo>
                <a:lnTo>
                  <a:pt x="1927081" y="2324099"/>
                </a:lnTo>
                <a:lnTo>
                  <a:pt x="1915098" y="2285999"/>
                </a:lnTo>
                <a:lnTo>
                  <a:pt x="1903063" y="2235199"/>
                </a:lnTo>
                <a:lnTo>
                  <a:pt x="1890973" y="2184399"/>
                </a:lnTo>
                <a:lnTo>
                  <a:pt x="1878827" y="2146299"/>
                </a:lnTo>
                <a:lnTo>
                  <a:pt x="1866625" y="2095499"/>
                </a:lnTo>
                <a:lnTo>
                  <a:pt x="1854366" y="2057399"/>
                </a:lnTo>
                <a:lnTo>
                  <a:pt x="1842047" y="2006599"/>
                </a:lnTo>
                <a:lnTo>
                  <a:pt x="1829669" y="1968499"/>
                </a:lnTo>
                <a:lnTo>
                  <a:pt x="1817229" y="1917699"/>
                </a:lnTo>
                <a:lnTo>
                  <a:pt x="1804728" y="1866899"/>
                </a:lnTo>
                <a:lnTo>
                  <a:pt x="1792163" y="1828799"/>
                </a:lnTo>
                <a:lnTo>
                  <a:pt x="1779533" y="1777999"/>
                </a:lnTo>
                <a:lnTo>
                  <a:pt x="1766839" y="1739899"/>
                </a:lnTo>
                <a:lnTo>
                  <a:pt x="1754077" y="1689099"/>
                </a:lnTo>
                <a:lnTo>
                  <a:pt x="1741248" y="1650999"/>
                </a:lnTo>
                <a:lnTo>
                  <a:pt x="1728349" y="1600199"/>
                </a:lnTo>
                <a:lnTo>
                  <a:pt x="1715381" y="1562099"/>
                </a:lnTo>
                <a:lnTo>
                  <a:pt x="1702342" y="1511299"/>
                </a:lnTo>
                <a:lnTo>
                  <a:pt x="1689230" y="1473199"/>
                </a:lnTo>
                <a:lnTo>
                  <a:pt x="1676045" y="1422399"/>
                </a:lnTo>
                <a:lnTo>
                  <a:pt x="1662785" y="1384299"/>
                </a:lnTo>
                <a:lnTo>
                  <a:pt x="1649450" y="1333499"/>
                </a:lnTo>
                <a:lnTo>
                  <a:pt x="1636038" y="1295399"/>
                </a:lnTo>
                <a:lnTo>
                  <a:pt x="1622548" y="1244599"/>
                </a:lnTo>
                <a:lnTo>
                  <a:pt x="1608980" y="1206499"/>
                </a:lnTo>
                <a:lnTo>
                  <a:pt x="1595331" y="1155699"/>
                </a:lnTo>
                <a:lnTo>
                  <a:pt x="1581601" y="1117599"/>
                </a:lnTo>
                <a:lnTo>
                  <a:pt x="1567788" y="1066799"/>
                </a:lnTo>
                <a:lnTo>
                  <a:pt x="1553892" y="1028700"/>
                </a:lnTo>
                <a:lnTo>
                  <a:pt x="1539912" y="977900"/>
                </a:lnTo>
                <a:lnTo>
                  <a:pt x="1525845" y="939800"/>
                </a:lnTo>
                <a:lnTo>
                  <a:pt x="1511692" y="889000"/>
                </a:lnTo>
                <a:lnTo>
                  <a:pt x="1497451" y="850900"/>
                </a:lnTo>
                <a:lnTo>
                  <a:pt x="1483121" y="800100"/>
                </a:lnTo>
                <a:lnTo>
                  <a:pt x="1468701" y="762000"/>
                </a:lnTo>
                <a:lnTo>
                  <a:pt x="1454189" y="711200"/>
                </a:lnTo>
                <a:lnTo>
                  <a:pt x="1439585" y="673100"/>
                </a:lnTo>
                <a:lnTo>
                  <a:pt x="1424888" y="622300"/>
                </a:lnTo>
                <a:lnTo>
                  <a:pt x="1410095" y="584200"/>
                </a:lnTo>
                <a:lnTo>
                  <a:pt x="1395207" y="533400"/>
                </a:lnTo>
                <a:lnTo>
                  <a:pt x="1380222" y="495300"/>
                </a:lnTo>
                <a:lnTo>
                  <a:pt x="1365139" y="444500"/>
                </a:lnTo>
                <a:lnTo>
                  <a:pt x="1349957" y="406400"/>
                </a:lnTo>
                <a:lnTo>
                  <a:pt x="1334675" y="355600"/>
                </a:lnTo>
                <a:lnTo>
                  <a:pt x="1319291" y="317500"/>
                </a:lnTo>
                <a:lnTo>
                  <a:pt x="1303804" y="266700"/>
                </a:lnTo>
                <a:lnTo>
                  <a:pt x="1288214" y="228600"/>
                </a:lnTo>
                <a:lnTo>
                  <a:pt x="1272520" y="177800"/>
                </a:lnTo>
                <a:lnTo>
                  <a:pt x="1256719" y="139700"/>
                </a:lnTo>
                <a:lnTo>
                  <a:pt x="1240811" y="88900"/>
                </a:lnTo>
                <a:lnTo>
                  <a:pt x="1224796" y="50800"/>
                </a:lnTo>
                <a:lnTo>
                  <a:pt x="1209403" y="0"/>
                </a:lnTo>
                <a:close/>
              </a:path>
            </a:pathLst>
          </a:custGeom>
          <a:solidFill>
            <a:srgbClr val="F8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Noto Sans Symbols"/>
              <a:buChar char="●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Noto Sans Symbols"/>
              <a:buChar char="●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Noto Sans Symbols"/>
              <a:buChar char="●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Noto Sans Symbols"/>
              <a:buChar char="●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1500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3"/>
              <a:buFont typeface="Noto Sans Symbols"/>
              <a:buChar char="●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1500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3"/>
              <a:buFont typeface="Noto Sans Symbols"/>
              <a:buChar char="●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1500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3"/>
              <a:buFont typeface="Noto Sans Symbols"/>
              <a:buChar char="●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1500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3"/>
              <a:buFont typeface="Noto Sans Symbols"/>
              <a:buChar char="●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3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93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93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0" y="2385"/>
            <a:ext cx="9906000" cy="6855615"/>
          </a:xfrm>
          <a:custGeom>
            <a:avLst/>
            <a:gdLst/>
            <a:ahLst/>
            <a:cxnLst/>
            <a:rect l="l" t="t" r="r" b="b"/>
            <a:pathLst>
              <a:path w="10692130" h="7557770" extrusionOk="0">
                <a:moveTo>
                  <a:pt x="0" y="6643436"/>
                </a:moveTo>
                <a:lnTo>
                  <a:pt x="0" y="7557614"/>
                </a:lnTo>
                <a:lnTo>
                  <a:pt x="2890491" y="7557614"/>
                </a:lnTo>
                <a:lnTo>
                  <a:pt x="2809388" y="7538460"/>
                </a:lnTo>
                <a:lnTo>
                  <a:pt x="2712990" y="7513857"/>
                </a:lnTo>
                <a:lnTo>
                  <a:pt x="2577386" y="7476584"/>
                </a:lnTo>
                <a:lnTo>
                  <a:pt x="2377926" y="7417586"/>
                </a:lnTo>
                <a:lnTo>
                  <a:pt x="1977591" y="7290084"/>
                </a:lnTo>
                <a:lnTo>
                  <a:pt x="556623" y="6818487"/>
                </a:lnTo>
                <a:lnTo>
                  <a:pt x="0" y="6643436"/>
                </a:lnTo>
                <a:close/>
              </a:path>
              <a:path w="10692130" h="7557770" extrusionOk="0">
                <a:moveTo>
                  <a:pt x="10692000" y="6565070"/>
                </a:moveTo>
                <a:lnTo>
                  <a:pt x="10360153" y="6579955"/>
                </a:lnTo>
                <a:lnTo>
                  <a:pt x="9936608" y="6606079"/>
                </a:lnTo>
                <a:lnTo>
                  <a:pt x="9478848" y="6642908"/>
                </a:lnTo>
                <a:lnTo>
                  <a:pt x="8990015" y="6691603"/>
                </a:lnTo>
                <a:lnTo>
                  <a:pt x="8473911" y="6752909"/>
                </a:lnTo>
                <a:lnTo>
                  <a:pt x="7897315" y="6832578"/>
                </a:lnTo>
                <a:lnTo>
                  <a:pt x="7270527" y="6931346"/>
                </a:lnTo>
                <a:lnTo>
                  <a:pt x="6539205" y="7060446"/>
                </a:lnTo>
                <a:lnTo>
                  <a:pt x="4207033" y="7515512"/>
                </a:lnTo>
                <a:lnTo>
                  <a:pt x="3953506" y="7557614"/>
                </a:lnTo>
                <a:lnTo>
                  <a:pt x="10692000" y="7557614"/>
                </a:lnTo>
                <a:lnTo>
                  <a:pt x="10692000" y="6565070"/>
                </a:lnTo>
                <a:close/>
              </a:path>
              <a:path w="10692130" h="7557770" extrusionOk="0">
                <a:moveTo>
                  <a:pt x="7135216" y="5514026"/>
                </a:moveTo>
                <a:lnTo>
                  <a:pt x="5895483" y="5514026"/>
                </a:lnTo>
                <a:lnTo>
                  <a:pt x="5938674" y="5526726"/>
                </a:lnTo>
                <a:lnTo>
                  <a:pt x="7092900" y="5526726"/>
                </a:lnTo>
                <a:lnTo>
                  <a:pt x="7135216" y="5514026"/>
                </a:lnTo>
                <a:close/>
              </a:path>
              <a:path w="10692130" h="7557770" extrusionOk="0">
                <a:moveTo>
                  <a:pt x="7346340" y="5501326"/>
                </a:moveTo>
                <a:lnTo>
                  <a:pt x="5635658" y="5501326"/>
                </a:lnTo>
                <a:lnTo>
                  <a:pt x="5679044" y="5514026"/>
                </a:lnTo>
                <a:lnTo>
                  <a:pt x="7304175" y="5514026"/>
                </a:lnTo>
                <a:lnTo>
                  <a:pt x="7346340" y="5501326"/>
                </a:lnTo>
                <a:close/>
              </a:path>
              <a:path w="10692130" h="7557770" extrusionOk="0">
                <a:moveTo>
                  <a:pt x="7556714" y="5488626"/>
                </a:moveTo>
                <a:lnTo>
                  <a:pt x="5461792" y="5488626"/>
                </a:lnTo>
                <a:lnTo>
                  <a:pt x="5505307" y="5501326"/>
                </a:lnTo>
                <a:lnTo>
                  <a:pt x="7514699" y="5501326"/>
                </a:lnTo>
                <a:lnTo>
                  <a:pt x="7556714" y="5488626"/>
                </a:lnTo>
                <a:close/>
              </a:path>
              <a:path w="10692130" h="7557770" extrusionOk="0">
                <a:moveTo>
                  <a:pt x="7682581" y="5475926"/>
                </a:moveTo>
                <a:lnTo>
                  <a:pt x="5287400" y="5475926"/>
                </a:lnTo>
                <a:lnTo>
                  <a:pt x="5331047" y="5488626"/>
                </a:lnTo>
                <a:lnTo>
                  <a:pt x="7640655" y="5488626"/>
                </a:lnTo>
                <a:lnTo>
                  <a:pt x="7682581" y="5475926"/>
                </a:lnTo>
                <a:close/>
              </a:path>
              <a:path w="10692130" h="7557770" extrusionOk="0">
                <a:moveTo>
                  <a:pt x="7849990" y="5463226"/>
                </a:moveTo>
                <a:lnTo>
                  <a:pt x="5156259" y="5463226"/>
                </a:lnTo>
                <a:lnTo>
                  <a:pt x="5200006" y="5475926"/>
                </a:lnTo>
                <a:lnTo>
                  <a:pt x="7808182" y="5475926"/>
                </a:lnTo>
                <a:lnTo>
                  <a:pt x="7849990" y="5463226"/>
                </a:lnTo>
                <a:close/>
              </a:path>
              <a:path w="10692130" h="7557770" extrusionOk="0">
                <a:moveTo>
                  <a:pt x="7975240" y="5450526"/>
                </a:moveTo>
                <a:lnTo>
                  <a:pt x="5024819" y="5450526"/>
                </a:lnTo>
                <a:lnTo>
                  <a:pt x="5068666" y="5463226"/>
                </a:lnTo>
                <a:lnTo>
                  <a:pt x="7933519" y="5463226"/>
                </a:lnTo>
                <a:lnTo>
                  <a:pt x="7975240" y="5450526"/>
                </a:lnTo>
                <a:close/>
              </a:path>
              <a:path w="10692130" h="7557770" extrusionOk="0">
                <a:moveTo>
                  <a:pt x="8058594" y="5437826"/>
                </a:moveTo>
                <a:lnTo>
                  <a:pt x="4893078" y="5437826"/>
                </a:lnTo>
                <a:lnTo>
                  <a:pt x="4937025" y="5450526"/>
                </a:lnTo>
                <a:lnTo>
                  <a:pt x="8016932" y="5450526"/>
                </a:lnTo>
                <a:lnTo>
                  <a:pt x="8058594" y="5437826"/>
                </a:lnTo>
                <a:close/>
              </a:path>
              <a:path w="10692130" h="7557770" extrusionOk="0">
                <a:moveTo>
                  <a:pt x="8183409" y="5425126"/>
                </a:moveTo>
                <a:lnTo>
                  <a:pt x="4805082" y="5425126"/>
                </a:lnTo>
                <a:lnTo>
                  <a:pt x="4849097" y="5437826"/>
                </a:lnTo>
                <a:lnTo>
                  <a:pt x="8141833" y="5437826"/>
                </a:lnTo>
                <a:lnTo>
                  <a:pt x="8183409" y="5425126"/>
                </a:lnTo>
                <a:close/>
              </a:path>
              <a:path w="10692130" h="7557770" extrusionOk="0">
                <a:moveTo>
                  <a:pt x="8266474" y="5412426"/>
                </a:moveTo>
                <a:lnTo>
                  <a:pt x="4672836" y="5412426"/>
                </a:lnTo>
                <a:lnTo>
                  <a:pt x="4716952" y="5425126"/>
                </a:lnTo>
                <a:lnTo>
                  <a:pt x="8224956" y="5425126"/>
                </a:lnTo>
                <a:lnTo>
                  <a:pt x="8266474" y="5412426"/>
                </a:lnTo>
                <a:close/>
              </a:path>
              <a:path w="10692130" h="7557770" extrusionOk="0">
                <a:moveTo>
                  <a:pt x="8349425" y="5399726"/>
                </a:moveTo>
                <a:lnTo>
                  <a:pt x="4584502" y="5399726"/>
                </a:lnTo>
                <a:lnTo>
                  <a:pt x="4628686" y="5412426"/>
                </a:lnTo>
                <a:lnTo>
                  <a:pt x="8307964" y="5412426"/>
                </a:lnTo>
                <a:lnTo>
                  <a:pt x="8349425" y="5399726"/>
                </a:lnTo>
                <a:close/>
              </a:path>
              <a:path w="10692130" h="7557770" extrusionOk="0">
                <a:moveTo>
                  <a:pt x="8432262" y="5387026"/>
                </a:moveTo>
                <a:lnTo>
                  <a:pt x="4496031" y="5387026"/>
                </a:lnTo>
                <a:lnTo>
                  <a:pt x="4540283" y="5399726"/>
                </a:lnTo>
                <a:lnTo>
                  <a:pt x="8390858" y="5399726"/>
                </a:lnTo>
                <a:lnTo>
                  <a:pt x="8432262" y="5387026"/>
                </a:lnTo>
                <a:close/>
              </a:path>
              <a:path w="10692130" h="7557770" extrusionOk="0">
                <a:moveTo>
                  <a:pt x="8514986" y="5374326"/>
                </a:moveTo>
                <a:lnTo>
                  <a:pt x="4407424" y="5374326"/>
                </a:lnTo>
                <a:lnTo>
                  <a:pt x="4451745" y="5387026"/>
                </a:lnTo>
                <a:lnTo>
                  <a:pt x="8473638" y="5387026"/>
                </a:lnTo>
                <a:lnTo>
                  <a:pt x="8514986" y="5374326"/>
                </a:lnTo>
                <a:close/>
              </a:path>
              <a:path w="10692130" h="7557770" extrusionOk="0">
                <a:moveTo>
                  <a:pt x="8597596" y="5361626"/>
                </a:moveTo>
                <a:lnTo>
                  <a:pt x="4318680" y="5361626"/>
                </a:lnTo>
                <a:lnTo>
                  <a:pt x="4363069" y="5374326"/>
                </a:lnTo>
                <a:lnTo>
                  <a:pt x="8556305" y="5374326"/>
                </a:lnTo>
                <a:lnTo>
                  <a:pt x="8597596" y="5361626"/>
                </a:lnTo>
                <a:close/>
              </a:path>
              <a:path w="10692130" h="7557770" extrusionOk="0">
                <a:moveTo>
                  <a:pt x="8680094" y="5348926"/>
                </a:moveTo>
                <a:lnTo>
                  <a:pt x="4229797" y="5348926"/>
                </a:lnTo>
                <a:lnTo>
                  <a:pt x="4274256" y="5361626"/>
                </a:lnTo>
                <a:lnTo>
                  <a:pt x="8638859" y="5361626"/>
                </a:lnTo>
                <a:lnTo>
                  <a:pt x="8680094" y="5348926"/>
                </a:lnTo>
                <a:close/>
              </a:path>
              <a:path w="10692130" h="7557770" extrusionOk="0">
                <a:moveTo>
                  <a:pt x="8762480" y="5336226"/>
                </a:moveTo>
                <a:lnTo>
                  <a:pt x="4140776" y="5336226"/>
                </a:lnTo>
                <a:lnTo>
                  <a:pt x="4185304" y="5348926"/>
                </a:lnTo>
                <a:lnTo>
                  <a:pt x="8721301" y="5348926"/>
                </a:lnTo>
                <a:lnTo>
                  <a:pt x="8762480" y="5336226"/>
                </a:lnTo>
                <a:close/>
              </a:path>
              <a:path w="10692130" h="7557770" extrusionOk="0">
                <a:moveTo>
                  <a:pt x="8885850" y="5310826"/>
                </a:moveTo>
                <a:lnTo>
                  <a:pt x="4006985" y="5310826"/>
                </a:lnTo>
                <a:lnTo>
                  <a:pt x="4096214" y="5336226"/>
                </a:lnTo>
                <a:lnTo>
                  <a:pt x="8803631" y="5336226"/>
                </a:lnTo>
                <a:lnTo>
                  <a:pt x="8885850" y="5310826"/>
                </a:lnTo>
                <a:close/>
              </a:path>
              <a:path w="10692130" h="7557770" extrusionOk="0">
                <a:moveTo>
                  <a:pt x="10692000" y="2226"/>
                </a:moveTo>
                <a:lnTo>
                  <a:pt x="8993079" y="2226"/>
                </a:lnTo>
                <a:lnTo>
                  <a:pt x="8739745" y="154626"/>
                </a:lnTo>
                <a:lnTo>
                  <a:pt x="8697950" y="167326"/>
                </a:lnTo>
                <a:lnTo>
                  <a:pt x="8246179" y="446726"/>
                </a:lnTo>
                <a:lnTo>
                  <a:pt x="7847990" y="700726"/>
                </a:lnTo>
                <a:lnTo>
                  <a:pt x="7461486" y="954726"/>
                </a:lnTo>
                <a:lnTo>
                  <a:pt x="7423470" y="992826"/>
                </a:lnTo>
                <a:lnTo>
                  <a:pt x="7197766" y="1145226"/>
                </a:lnTo>
                <a:lnTo>
                  <a:pt x="7160546" y="1183326"/>
                </a:lnTo>
                <a:lnTo>
                  <a:pt x="7012790" y="1284926"/>
                </a:lnTo>
                <a:lnTo>
                  <a:pt x="6976132" y="1323026"/>
                </a:lnTo>
                <a:lnTo>
                  <a:pt x="6830612" y="1424626"/>
                </a:lnTo>
                <a:lnTo>
                  <a:pt x="6794510" y="1462726"/>
                </a:lnTo>
                <a:lnTo>
                  <a:pt x="6686866" y="1538926"/>
                </a:lnTo>
                <a:lnTo>
                  <a:pt x="6651205" y="1577026"/>
                </a:lnTo>
                <a:lnTo>
                  <a:pt x="6580211" y="1627826"/>
                </a:lnTo>
                <a:lnTo>
                  <a:pt x="6544879" y="1665926"/>
                </a:lnTo>
                <a:lnTo>
                  <a:pt x="6474540" y="1716726"/>
                </a:lnTo>
                <a:lnTo>
                  <a:pt x="6439533" y="1754826"/>
                </a:lnTo>
                <a:lnTo>
                  <a:pt x="6369845" y="1805626"/>
                </a:lnTo>
                <a:lnTo>
                  <a:pt x="6335163" y="1843726"/>
                </a:lnTo>
                <a:lnTo>
                  <a:pt x="6266122" y="1894526"/>
                </a:lnTo>
                <a:lnTo>
                  <a:pt x="6231762" y="1932626"/>
                </a:lnTo>
                <a:lnTo>
                  <a:pt x="6163364" y="1983426"/>
                </a:lnTo>
                <a:lnTo>
                  <a:pt x="6129324" y="2021526"/>
                </a:lnTo>
                <a:lnTo>
                  <a:pt x="6095391" y="2046926"/>
                </a:lnTo>
                <a:lnTo>
                  <a:pt x="6061564" y="2085026"/>
                </a:lnTo>
                <a:lnTo>
                  <a:pt x="5994228" y="2135826"/>
                </a:lnTo>
                <a:lnTo>
                  <a:pt x="5960718" y="2173926"/>
                </a:lnTo>
                <a:lnTo>
                  <a:pt x="5927313" y="2199326"/>
                </a:lnTo>
                <a:lnTo>
                  <a:pt x="5894013" y="2237426"/>
                </a:lnTo>
                <a:lnTo>
                  <a:pt x="5860818" y="2262826"/>
                </a:lnTo>
                <a:lnTo>
                  <a:pt x="5827728" y="2300926"/>
                </a:lnTo>
                <a:lnTo>
                  <a:pt x="5761860" y="2351726"/>
                </a:lnTo>
                <a:lnTo>
                  <a:pt x="5729082" y="2389826"/>
                </a:lnTo>
                <a:lnTo>
                  <a:pt x="5696407" y="2415226"/>
                </a:lnTo>
                <a:lnTo>
                  <a:pt x="5663836" y="2453326"/>
                </a:lnTo>
                <a:lnTo>
                  <a:pt x="5631368" y="2478726"/>
                </a:lnTo>
                <a:lnTo>
                  <a:pt x="5599004" y="2516826"/>
                </a:lnTo>
                <a:lnTo>
                  <a:pt x="5566741" y="2542226"/>
                </a:lnTo>
                <a:lnTo>
                  <a:pt x="5534582" y="2580326"/>
                </a:lnTo>
                <a:lnTo>
                  <a:pt x="5502525" y="2605726"/>
                </a:lnTo>
                <a:lnTo>
                  <a:pt x="5438716" y="2681926"/>
                </a:lnTo>
                <a:lnTo>
                  <a:pt x="5406964" y="2707326"/>
                </a:lnTo>
                <a:lnTo>
                  <a:pt x="5375314" y="2745426"/>
                </a:lnTo>
                <a:lnTo>
                  <a:pt x="5343765" y="2770826"/>
                </a:lnTo>
                <a:lnTo>
                  <a:pt x="5312317" y="2808926"/>
                </a:lnTo>
                <a:lnTo>
                  <a:pt x="5280969" y="2834326"/>
                </a:lnTo>
                <a:lnTo>
                  <a:pt x="5249723" y="2872426"/>
                </a:lnTo>
                <a:lnTo>
                  <a:pt x="5218576" y="2897826"/>
                </a:lnTo>
                <a:lnTo>
                  <a:pt x="5156583" y="2974026"/>
                </a:lnTo>
                <a:lnTo>
                  <a:pt x="5125736" y="2999426"/>
                </a:lnTo>
                <a:lnTo>
                  <a:pt x="5064340" y="3075626"/>
                </a:lnTo>
                <a:lnTo>
                  <a:pt x="5033790" y="3101026"/>
                </a:lnTo>
                <a:lnTo>
                  <a:pt x="4972987" y="3177226"/>
                </a:lnTo>
                <a:lnTo>
                  <a:pt x="4942733" y="3202626"/>
                </a:lnTo>
                <a:lnTo>
                  <a:pt x="4882519" y="3278826"/>
                </a:lnTo>
                <a:lnTo>
                  <a:pt x="4852559" y="3304226"/>
                </a:lnTo>
                <a:lnTo>
                  <a:pt x="4792930" y="3380426"/>
                </a:lnTo>
                <a:lnTo>
                  <a:pt x="4763261" y="3405826"/>
                </a:lnTo>
                <a:lnTo>
                  <a:pt x="4704212" y="3482026"/>
                </a:lnTo>
                <a:lnTo>
                  <a:pt x="4674833" y="3507426"/>
                </a:lnTo>
                <a:lnTo>
                  <a:pt x="4587270" y="3621726"/>
                </a:lnTo>
                <a:lnTo>
                  <a:pt x="4558273" y="3647126"/>
                </a:lnTo>
                <a:lnTo>
                  <a:pt x="4443235" y="3799526"/>
                </a:lnTo>
                <a:lnTo>
                  <a:pt x="4414712" y="3824926"/>
                </a:lnTo>
                <a:lnTo>
                  <a:pt x="4301557" y="3977326"/>
                </a:lnTo>
                <a:lnTo>
                  <a:pt x="4273502" y="4002726"/>
                </a:lnTo>
                <a:lnTo>
                  <a:pt x="4217670" y="4078926"/>
                </a:lnTo>
                <a:lnTo>
                  <a:pt x="4107114" y="4231326"/>
                </a:lnTo>
                <a:lnTo>
                  <a:pt x="4079704" y="4256726"/>
                </a:lnTo>
                <a:lnTo>
                  <a:pt x="3998023" y="4371026"/>
                </a:lnTo>
                <a:lnTo>
                  <a:pt x="3890382" y="4523426"/>
                </a:lnTo>
                <a:lnTo>
                  <a:pt x="3784178" y="4675826"/>
                </a:lnTo>
                <a:lnTo>
                  <a:pt x="3679397" y="4828226"/>
                </a:lnTo>
                <a:lnTo>
                  <a:pt x="3576023" y="4980626"/>
                </a:lnTo>
                <a:lnTo>
                  <a:pt x="3499408" y="5094926"/>
                </a:lnTo>
                <a:lnTo>
                  <a:pt x="3423570" y="5209226"/>
                </a:lnTo>
                <a:lnTo>
                  <a:pt x="3468661" y="5221926"/>
                </a:lnTo>
                <a:lnTo>
                  <a:pt x="3513716" y="5221926"/>
                </a:lnTo>
                <a:lnTo>
                  <a:pt x="3603719" y="5247326"/>
                </a:lnTo>
                <a:lnTo>
                  <a:pt x="3648667" y="5247326"/>
                </a:lnTo>
                <a:lnTo>
                  <a:pt x="3738458" y="5272726"/>
                </a:lnTo>
                <a:lnTo>
                  <a:pt x="3783300" y="5272726"/>
                </a:lnTo>
                <a:lnTo>
                  <a:pt x="3872879" y="5298126"/>
                </a:lnTo>
                <a:lnTo>
                  <a:pt x="3917616" y="5298126"/>
                </a:lnTo>
                <a:lnTo>
                  <a:pt x="3962318" y="5310826"/>
                </a:lnTo>
                <a:lnTo>
                  <a:pt x="8926917" y="5310826"/>
                </a:lnTo>
                <a:lnTo>
                  <a:pt x="9008970" y="5285426"/>
                </a:lnTo>
                <a:lnTo>
                  <a:pt x="9049955" y="5285426"/>
                </a:lnTo>
                <a:lnTo>
                  <a:pt x="9131843" y="5260026"/>
                </a:lnTo>
                <a:lnTo>
                  <a:pt x="9172746" y="5260026"/>
                </a:lnTo>
                <a:lnTo>
                  <a:pt x="9254470" y="5234626"/>
                </a:lnTo>
                <a:lnTo>
                  <a:pt x="9295292" y="5234626"/>
                </a:lnTo>
                <a:lnTo>
                  <a:pt x="9417594" y="5196526"/>
                </a:lnTo>
                <a:lnTo>
                  <a:pt x="9458307" y="5196526"/>
                </a:lnTo>
                <a:lnTo>
                  <a:pt x="9620894" y="5145726"/>
                </a:lnTo>
                <a:lnTo>
                  <a:pt x="9661474" y="5145726"/>
                </a:lnTo>
                <a:lnTo>
                  <a:pt x="9904401" y="5069526"/>
                </a:lnTo>
                <a:lnTo>
                  <a:pt x="9944797" y="5069526"/>
                </a:lnTo>
                <a:lnTo>
                  <a:pt x="10547647" y="4879026"/>
                </a:lnTo>
                <a:lnTo>
                  <a:pt x="10587633" y="4853626"/>
                </a:lnTo>
                <a:lnTo>
                  <a:pt x="10667532" y="4828226"/>
                </a:lnTo>
                <a:lnTo>
                  <a:pt x="10692000" y="4828226"/>
                </a:lnTo>
                <a:lnTo>
                  <a:pt x="10692000" y="2226"/>
                </a:lnTo>
                <a:close/>
              </a:path>
              <a:path w="10692130" h="7557770" extrusionOk="0">
                <a:moveTo>
                  <a:pt x="6222603" y="2226"/>
                </a:moveTo>
                <a:lnTo>
                  <a:pt x="3807911" y="2226"/>
                </a:lnTo>
                <a:lnTo>
                  <a:pt x="3788872" y="40326"/>
                </a:lnTo>
                <a:lnTo>
                  <a:pt x="3769756" y="91126"/>
                </a:lnTo>
                <a:lnTo>
                  <a:pt x="3750760" y="129226"/>
                </a:lnTo>
                <a:lnTo>
                  <a:pt x="3731886" y="167326"/>
                </a:lnTo>
                <a:lnTo>
                  <a:pt x="3713132" y="218126"/>
                </a:lnTo>
                <a:lnTo>
                  <a:pt x="3694499" y="256226"/>
                </a:lnTo>
                <a:lnTo>
                  <a:pt x="3675988" y="307026"/>
                </a:lnTo>
                <a:lnTo>
                  <a:pt x="3657598" y="345126"/>
                </a:lnTo>
                <a:lnTo>
                  <a:pt x="3639331" y="383226"/>
                </a:lnTo>
                <a:lnTo>
                  <a:pt x="3621186" y="434026"/>
                </a:lnTo>
                <a:lnTo>
                  <a:pt x="3603164" y="472126"/>
                </a:lnTo>
                <a:lnTo>
                  <a:pt x="3585265" y="522926"/>
                </a:lnTo>
                <a:lnTo>
                  <a:pt x="3567489" y="561026"/>
                </a:lnTo>
                <a:lnTo>
                  <a:pt x="3549837" y="611826"/>
                </a:lnTo>
                <a:lnTo>
                  <a:pt x="3532308" y="649926"/>
                </a:lnTo>
                <a:lnTo>
                  <a:pt x="3514903" y="700726"/>
                </a:lnTo>
                <a:lnTo>
                  <a:pt x="3497623" y="751526"/>
                </a:lnTo>
                <a:lnTo>
                  <a:pt x="3480468" y="789626"/>
                </a:lnTo>
                <a:lnTo>
                  <a:pt x="3463437" y="840426"/>
                </a:lnTo>
                <a:lnTo>
                  <a:pt x="3446532" y="891226"/>
                </a:lnTo>
                <a:lnTo>
                  <a:pt x="3429752" y="929326"/>
                </a:lnTo>
                <a:lnTo>
                  <a:pt x="3413099" y="980126"/>
                </a:lnTo>
                <a:lnTo>
                  <a:pt x="3396571" y="1030926"/>
                </a:lnTo>
                <a:lnTo>
                  <a:pt x="3380169" y="1069026"/>
                </a:lnTo>
                <a:lnTo>
                  <a:pt x="3363894" y="1119826"/>
                </a:lnTo>
                <a:lnTo>
                  <a:pt x="3347747" y="1170626"/>
                </a:lnTo>
                <a:lnTo>
                  <a:pt x="3331726" y="1221426"/>
                </a:lnTo>
                <a:lnTo>
                  <a:pt x="3315833" y="1272226"/>
                </a:lnTo>
                <a:lnTo>
                  <a:pt x="3300067" y="1310326"/>
                </a:lnTo>
                <a:lnTo>
                  <a:pt x="3284430" y="1361126"/>
                </a:lnTo>
                <a:lnTo>
                  <a:pt x="3268921" y="1411926"/>
                </a:lnTo>
                <a:lnTo>
                  <a:pt x="3253541" y="1462726"/>
                </a:lnTo>
                <a:lnTo>
                  <a:pt x="3238290" y="1513526"/>
                </a:lnTo>
                <a:lnTo>
                  <a:pt x="3223168" y="1564326"/>
                </a:lnTo>
                <a:lnTo>
                  <a:pt x="3208175" y="1615126"/>
                </a:lnTo>
                <a:lnTo>
                  <a:pt x="3193312" y="1665926"/>
                </a:lnTo>
                <a:lnTo>
                  <a:pt x="3178580" y="1716726"/>
                </a:lnTo>
                <a:lnTo>
                  <a:pt x="3163977" y="1767526"/>
                </a:lnTo>
                <a:lnTo>
                  <a:pt x="3149505" y="1818326"/>
                </a:lnTo>
                <a:lnTo>
                  <a:pt x="3135165" y="1869126"/>
                </a:lnTo>
                <a:lnTo>
                  <a:pt x="3120955" y="1919926"/>
                </a:lnTo>
                <a:lnTo>
                  <a:pt x="3106877" y="1970726"/>
                </a:lnTo>
                <a:lnTo>
                  <a:pt x="3092931" y="2021526"/>
                </a:lnTo>
                <a:lnTo>
                  <a:pt x="3079116" y="2072326"/>
                </a:lnTo>
                <a:lnTo>
                  <a:pt x="3065434" y="2135826"/>
                </a:lnTo>
                <a:lnTo>
                  <a:pt x="3051885" y="2186626"/>
                </a:lnTo>
                <a:lnTo>
                  <a:pt x="3038468" y="2237426"/>
                </a:lnTo>
                <a:lnTo>
                  <a:pt x="3025185" y="2288226"/>
                </a:lnTo>
                <a:lnTo>
                  <a:pt x="3012035" y="2351726"/>
                </a:lnTo>
                <a:lnTo>
                  <a:pt x="2999020" y="2402526"/>
                </a:lnTo>
                <a:lnTo>
                  <a:pt x="2986138" y="2453326"/>
                </a:lnTo>
                <a:lnTo>
                  <a:pt x="2973390" y="2504126"/>
                </a:lnTo>
                <a:lnTo>
                  <a:pt x="2960777" y="2567626"/>
                </a:lnTo>
                <a:lnTo>
                  <a:pt x="2948299" y="2618426"/>
                </a:lnTo>
                <a:lnTo>
                  <a:pt x="2935956" y="2669226"/>
                </a:lnTo>
                <a:lnTo>
                  <a:pt x="2923748" y="2732726"/>
                </a:lnTo>
                <a:lnTo>
                  <a:pt x="2911677" y="2783526"/>
                </a:lnTo>
                <a:lnTo>
                  <a:pt x="2899741" y="2847026"/>
                </a:lnTo>
                <a:lnTo>
                  <a:pt x="2887942" y="2897826"/>
                </a:lnTo>
                <a:lnTo>
                  <a:pt x="2876279" y="2961326"/>
                </a:lnTo>
                <a:lnTo>
                  <a:pt x="2864753" y="3012126"/>
                </a:lnTo>
                <a:lnTo>
                  <a:pt x="2853364" y="3075626"/>
                </a:lnTo>
                <a:lnTo>
                  <a:pt x="2842113" y="3126426"/>
                </a:lnTo>
                <a:lnTo>
                  <a:pt x="2831000" y="3189926"/>
                </a:lnTo>
                <a:lnTo>
                  <a:pt x="2820024" y="3240726"/>
                </a:lnTo>
                <a:lnTo>
                  <a:pt x="2809187" y="3304226"/>
                </a:lnTo>
                <a:lnTo>
                  <a:pt x="2798489" y="3367726"/>
                </a:lnTo>
                <a:lnTo>
                  <a:pt x="2787929" y="3418526"/>
                </a:lnTo>
                <a:lnTo>
                  <a:pt x="2817705" y="3393126"/>
                </a:lnTo>
                <a:lnTo>
                  <a:pt x="3026850" y="3126426"/>
                </a:lnTo>
                <a:lnTo>
                  <a:pt x="3056837" y="3101026"/>
                </a:lnTo>
                <a:lnTo>
                  <a:pt x="3177077" y="2948626"/>
                </a:lnTo>
                <a:lnTo>
                  <a:pt x="3207214" y="2923226"/>
                </a:lnTo>
                <a:lnTo>
                  <a:pt x="3328084" y="2770826"/>
                </a:lnTo>
                <a:lnTo>
                  <a:pt x="3358385" y="2745426"/>
                </a:lnTo>
                <a:lnTo>
                  <a:pt x="3479940" y="2593026"/>
                </a:lnTo>
                <a:lnTo>
                  <a:pt x="3510420" y="2567626"/>
                </a:lnTo>
                <a:lnTo>
                  <a:pt x="3571492" y="2491426"/>
                </a:lnTo>
                <a:lnTo>
                  <a:pt x="3602085" y="2466026"/>
                </a:lnTo>
                <a:lnTo>
                  <a:pt x="3694103" y="2351726"/>
                </a:lnTo>
                <a:lnTo>
                  <a:pt x="3724857" y="2326326"/>
                </a:lnTo>
                <a:lnTo>
                  <a:pt x="3786489" y="2250126"/>
                </a:lnTo>
                <a:lnTo>
                  <a:pt x="3817369" y="2224726"/>
                </a:lnTo>
                <a:lnTo>
                  <a:pt x="3879258" y="2148526"/>
                </a:lnTo>
                <a:lnTo>
                  <a:pt x="3910268" y="2123126"/>
                </a:lnTo>
                <a:lnTo>
                  <a:pt x="3972425" y="2046926"/>
                </a:lnTo>
                <a:lnTo>
                  <a:pt x="4003572" y="2021526"/>
                </a:lnTo>
                <a:lnTo>
                  <a:pt x="4066006" y="1945326"/>
                </a:lnTo>
                <a:lnTo>
                  <a:pt x="4097294" y="1919926"/>
                </a:lnTo>
                <a:lnTo>
                  <a:pt x="4128631" y="1881826"/>
                </a:lnTo>
                <a:lnTo>
                  <a:pt x="4160016" y="1856426"/>
                </a:lnTo>
                <a:lnTo>
                  <a:pt x="4222936" y="1780226"/>
                </a:lnTo>
                <a:lnTo>
                  <a:pt x="4254471" y="1754826"/>
                </a:lnTo>
                <a:lnTo>
                  <a:pt x="4286057" y="1716726"/>
                </a:lnTo>
                <a:lnTo>
                  <a:pt x="4317695" y="1691326"/>
                </a:lnTo>
                <a:lnTo>
                  <a:pt x="4349386" y="1653226"/>
                </a:lnTo>
                <a:lnTo>
                  <a:pt x="4381129" y="1627826"/>
                </a:lnTo>
                <a:lnTo>
                  <a:pt x="4444776" y="1551626"/>
                </a:lnTo>
                <a:lnTo>
                  <a:pt x="4476681" y="1526226"/>
                </a:lnTo>
                <a:lnTo>
                  <a:pt x="4508641" y="1488126"/>
                </a:lnTo>
                <a:lnTo>
                  <a:pt x="4540657" y="1462726"/>
                </a:lnTo>
                <a:lnTo>
                  <a:pt x="4572729" y="1424626"/>
                </a:lnTo>
                <a:lnTo>
                  <a:pt x="4604858" y="1399226"/>
                </a:lnTo>
                <a:lnTo>
                  <a:pt x="4637045" y="1361126"/>
                </a:lnTo>
                <a:lnTo>
                  <a:pt x="4669289" y="1335726"/>
                </a:lnTo>
                <a:lnTo>
                  <a:pt x="4701592" y="1297626"/>
                </a:lnTo>
                <a:lnTo>
                  <a:pt x="4766375" y="1246826"/>
                </a:lnTo>
                <a:lnTo>
                  <a:pt x="4798857" y="1208726"/>
                </a:lnTo>
                <a:lnTo>
                  <a:pt x="4831400" y="1183326"/>
                </a:lnTo>
                <a:lnTo>
                  <a:pt x="4864003" y="1145226"/>
                </a:lnTo>
                <a:lnTo>
                  <a:pt x="4896669" y="1119826"/>
                </a:lnTo>
                <a:lnTo>
                  <a:pt x="4929398" y="1081726"/>
                </a:lnTo>
                <a:lnTo>
                  <a:pt x="4995045" y="1030926"/>
                </a:lnTo>
                <a:lnTo>
                  <a:pt x="5027964" y="992826"/>
                </a:lnTo>
                <a:lnTo>
                  <a:pt x="5060948" y="967426"/>
                </a:lnTo>
                <a:lnTo>
                  <a:pt x="5093998" y="929326"/>
                </a:lnTo>
                <a:lnTo>
                  <a:pt x="5160295" y="878526"/>
                </a:lnTo>
                <a:lnTo>
                  <a:pt x="5193545" y="840426"/>
                </a:lnTo>
                <a:lnTo>
                  <a:pt x="5260246" y="789626"/>
                </a:lnTo>
                <a:lnTo>
                  <a:pt x="5293700" y="751526"/>
                </a:lnTo>
                <a:lnTo>
                  <a:pt x="5360816" y="700726"/>
                </a:lnTo>
                <a:lnTo>
                  <a:pt x="5394480" y="662626"/>
                </a:lnTo>
                <a:lnTo>
                  <a:pt x="5495899" y="586426"/>
                </a:lnTo>
                <a:lnTo>
                  <a:pt x="5529851" y="548326"/>
                </a:lnTo>
                <a:lnTo>
                  <a:pt x="5632147" y="472126"/>
                </a:lnTo>
                <a:lnTo>
                  <a:pt x="5666395" y="434026"/>
                </a:lnTo>
                <a:lnTo>
                  <a:pt x="5804149" y="332426"/>
                </a:lnTo>
                <a:lnTo>
                  <a:pt x="5838781" y="294326"/>
                </a:lnTo>
                <a:lnTo>
                  <a:pt x="6013130" y="167326"/>
                </a:lnTo>
                <a:lnTo>
                  <a:pt x="6048241" y="129226"/>
                </a:lnTo>
                <a:lnTo>
                  <a:pt x="6189511" y="27626"/>
                </a:lnTo>
                <a:lnTo>
                  <a:pt x="6222603" y="2226"/>
                </a:lnTo>
                <a:close/>
              </a:path>
              <a:path w="10692130" h="7557770" extrusionOk="0">
                <a:moveTo>
                  <a:pt x="2396859" y="6172199"/>
                </a:moveTo>
                <a:lnTo>
                  <a:pt x="2170547" y="6172199"/>
                </a:lnTo>
                <a:lnTo>
                  <a:pt x="2191977" y="6184899"/>
                </a:lnTo>
                <a:lnTo>
                  <a:pt x="2377642" y="6184899"/>
                </a:lnTo>
                <a:lnTo>
                  <a:pt x="2396859" y="6172199"/>
                </a:lnTo>
                <a:close/>
              </a:path>
              <a:path w="10692130" h="7557770" extrusionOk="0">
                <a:moveTo>
                  <a:pt x="1209403" y="0"/>
                </a:moveTo>
                <a:lnTo>
                  <a:pt x="90919" y="0"/>
                </a:lnTo>
                <a:lnTo>
                  <a:pt x="94292" y="12700"/>
                </a:lnTo>
                <a:lnTo>
                  <a:pt x="121696" y="50800"/>
                </a:lnTo>
                <a:lnTo>
                  <a:pt x="148835" y="88900"/>
                </a:lnTo>
                <a:lnTo>
                  <a:pt x="175707" y="127000"/>
                </a:lnTo>
                <a:lnTo>
                  <a:pt x="202314" y="165100"/>
                </a:lnTo>
                <a:lnTo>
                  <a:pt x="228655" y="203200"/>
                </a:lnTo>
                <a:lnTo>
                  <a:pt x="254733" y="241300"/>
                </a:lnTo>
                <a:lnTo>
                  <a:pt x="280546" y="279400"/>
                </a:lnTo>
                <a:lnTo>
                  <a:pt x="306096" y="330200"/>
                </a:lnTo>
                <a:lnTo>
                  <a:pt x="331384" y="368300"/>
                </a:lnTo>
                <a:lnTo>
                  <a:pt x="356409" y="406400"/>
                </a:lnTo>
                <a:lnTo>
                  <a:pt x="381172" y="444500"/>
                </a:lnTo>
                <a:lnTo>
                  <a:pt x="405675" y="482600"/>
                </a:lnTo>
                <a:lnTo>
                  <a:pt x="429917" y="520700"/>
                </a:lnTo>
                <a:lnTo>
                  <a:pt x="453899" y="558800"/>
                </a:lnTo>
                <a:lnTo>
                  <a:pt x="477621" y="596900"/>
                </a:lnTo>
                <a:lnTo>
                  <a:pt x="501085" y="635000"/>
                </a:lnTo>
                <a:lnTo>
                  <a:pt x="524290" y="673100"/>
                </a:lnTo>
                <a:lnTo>
                  <a:pt x="547237" y="711200"/>
                </a:lnTo>
                <a:lnTo>
                  <a:pt x="569927" y="749300"/>
                </a:lnTo>
                <a:lnTo>
                  <a:pt x="592361" y="800100"/>
                </a:lnTo>
                <a:lnTo>
                  <a:pt x="614538" y="838200"/>
                </a:lnTo>
                <a:lnTo>
                  <a:pt x="636460" y="876300"/>
                </a:lnTo>
                <a:lnTo>
                  <a:pt x="658127" y="914400"/>
                </a:lnTo>
                <a:lnTo>
                  <a:pt x="679539" y="952500"/>
                </a:lnTo>
                <a:lnTo>
                  <a:pt x="700698" y="990600"/>
                </a:lnTo>
                <a:lnTo>
                  <a:pt x="721603" y="1028700"/>
                </a:lnTo>
                <a:lnTo>
                  <a:pt x="742255" y="1066799"/>
                </a:lnTo>
                <a:lnTo>
                  <a:pt x="762655" y="1104899"/>
                </a:lnTo>
                <a:lnTo>
                  <a:pt x="782803" y="1142999"/>
                </a:lnTo>
                <a:lnTo>
                  <a:pt x="802700" y="1181099"/>
                </a:lnTo>
                <a:lnTo>
                  <a:pt x="822346" y="1219199"/>
                </a:lnTo>
                <a:lnTo>
                  <a:pt x="841743" y="1269999"/>
                </a:lnTo>
                <a:lnTo>
                  <a:pt x="860890" y="1308099"/>
                </a:lnTo>
                <a:lnTo>
                  <a:pt x="879788" y="1346199"/>
                </a:lnTo>
                <a:lnTo>
                  <a:pt x="898437" y="1384299"/>
                </a:lnTo>
                <a:lnTo>
                  <a:pt x="916839" y="1422399"/>
                </a:lnTo>
                <a:lnTo>
                  <a:pt x="934993" y="1460499"/>
                </a:lnTo>
                <a:lnTo>
                  <a:pt x="952901" y="1498599"/>
                </a:lnTo>
                <a:lnTo>
                  <a:pt x="970563" y="1536699"/>
                </a:lnTo>
                <a:lnTo>
                  <a:pt x="987979" y="1574799"/>
                </a:lnTo>
                <a:lnTo>
                  <a:pt x="1005149" y="1625599"/>
                </a:lnTo>
                <a:lnTo>
                  <a:pt x="1022076" y="1663699"/>
                </a:lnTo>
                <a:lnTo>
                  <a:pt x="1038758" y="1701799"/>
                </a:lnTo>
                <a:lnTo>
                  <a:pt x="1055197" y="1739899"/>
                </a:lnTo>
                <a:lnTo>
                  <a:pt x="1071393" y="1777999"/>
                </a:lnTo>
                <a:lnTo>
                  <a:pt x="1087346" y="1816099"/>
                </a:lnTo>
                <a:lnTo>
                  <a:pt x="1103058" y="1854199"/>
                </a:lnTo>
                <a:lnTo>
                  <a:pt x="1118529" y="1892299"/>
                </a:lnTo>
                <a:lnTo>
                  <a:pt x="1133759" y="1943099"/>
                </a:lnTo>
                <a:lnTo>
                  <a:pt x="1148749" y="1981199"/>
                </a:lnTo>
                <a:lnTo>
                  <a:pt x="1163499" y="2019299"/>
                </a:lnTo>
                <a:lnTo>
                  <a:pt x="1178011" y="2057399"/>
                </a:lnTo>
                <a:lnTo>
                  <a:pt x="1192284" y="2095499"/>
                </a:lnTo>
                <a:lnTo>
                  <a:pt x="1206319" y="2133599"/>
                </a:lnTo>
                <a:lnTo>
                  <a:pt x="1220116" y="2184399"/>
                </a:lnTo>
                <a:lnTo>
                  <a:pt x="1233677" y="2222499"/>
                </a:lnTo>
                <a:lnTo>
                  <a:pt x="1247002" y="2260599"/>
                </a:lnTo>
                <a:lnTo>
                  <a:pt x="1260091" y="2298699"/>
                </a:lnTo>
                <a:lnTo>
                  <a:pt x="1272944" y="2336799"/>
                </a:lnTo>
                <a:lnTo>
                  <a:pt x="1285564" y="2387599"/>
                </a:lnTo>
                <a:lnTo>
                  <a:pt x="1297949" y="2425699"/>
                </a:lnTo>
                <a:lnTo>
                  <a:pt x="1310100" y="2463799"/>
                </a:lnTo>
                <a:lnTo>
                  <a:pt x="1322019" y="2501899"/>
                </a:lnTo>
                <a:lnTo>
                  <a:pt x="1333706" y="2552699"/>
                </a:lnTo>
                <a:lnTo>
                  <a:pt x="1345160" y="2590799"/>
                </a:lnTo>
                <a:lnTo>
                  <a:pt x="1356383" y="2628899"/>
                </a:lnTo>
                <a:lnTo>
                  <a:pt x="1367376" y="2666999"/>
                </a:lnTo>
                <a:lnTo>
                  <a:pt x="1378138" y="2717799"/>
                </a:lnTo>
                <a:lnTo>
                  <a:pt x="1388671" y="2755899"/>
                </a:lnTo>
                <a:lnTo>
                  <a:pt x="1398975" y="2793999"/>
                </a:lnTo>
                <a:lnTo>
                  <a:pt x="1409050" y="2832099"/>
                </a:lnTo>
                <a:lnTo>
                  <a:pt x="1418897" y="2882899"/>
                </a:lnTo>
                <a:lnTo>
                  <a:pt x="1428517" y="2920999"/>
                </a:lnTo>
                <a:lnTo>
                  <a:pt x="1437910" y="2959099"/>
                </a:lnTo>
                <a:lnTo>
                  <a:pt x="1447077" y="3009899"/>
                </a:lnTo>
                <a:lnTo>
                  <a:pt x="1456018" y="3047999"/>
                </a:lnTo>
                <a:lnTo>
                  <a:pt x="1464734" y="3086099"/>
                </a:lnTo>
                <a:lnTo>
                  <a:pt x="1473225" y="3136899"/>
                </a:lnTo>
                <a:lnTo>
                  <a:pt x="1481492" y="3174999"/>
                </a:lnTo>
                <a:lnTo>
                  <a:pt x="1489535" y="3225799"/>
                </a:lnTo>
                <a:lnTo>
                  <a:pt x="1497356" y="3263899"/>
                </a:lnTo>
                <a:lnTo>
                  <a:pt x="1504954" y="3301999"/>
                </a:lnTo>
                <a:lnTo>
                  <a:pt x="1512330" y="3352799"/>
                </a:lnTo>
                <a:lnTo>
                  <a:pt x="1519485" y="3390899"/>
                </a:lnTo>
                <a:lnTo>
                  <a:pt x="1526419" y="3441699"/>
                </a:lnTo>
                <a:lnTo>
                  <a:pt x="1533133" y="3479799"/>
                </a:lnTo>
                <a:lnTo>
                  <a:pt x="1539627" y="3530599"/>
                </a:lnTo>
                <a:lnTo>
                  <a:pt x="1545902" y="3568699"/>
                </a:lnTo>
                <a:lnTo>
                  <a:pt x="1551959" y="3606799"/>
                </a:lnTo>
                <a:lnTo>
                  <a:pt x="1557797" y="3657599"/>
                </a:lnTo>
                <a:lnTo>
                  <a:pt x="1563418" y="3695699"/>
                </a:lnTo>
                <a:lnTo>
                  <a:pt x="1568822" y="3746499"/>
                </a:lnTo>
                <a:lnTo>
                  <a:pt x="1574010" y="3797299"/>
                </a:lnTo>
                <a:lnTo>
                  <a:pt x="1578982" y="3835399"/>
                </a:lnTo>
                <a:lnTo>
                  <a:pt x="1583739" y="3886199"/>
                </a:lnTo>
                <a:lnTo>
                  <a:pt x="1588281" y="3924299"/>
                </a:lnTo>
                <a:lnTo>
                  <a:pt x="1592608" y="3975099"/>
                </a:lnTo>
                <a:lnTo>
                  <a:pt x="1596723" y="4013199"/>
                </a:lnTo>
                <a:lnTo>
                  <a:pt x="1600624" y="4063999"/>
                </a:lnTo>
                <a:lnTo>
                  <a:pt x="1604313" y="4114799"/>
                </a:lnTo>
                <a:lnTo>
                  <a:pt x="1607789" y="4152899"/>
                </a:lnTo>
                <a:lnTo>
                  <a:pt x="1611055" y="4203699"/>
                </a:lnTo>
                <a:lnTo>
                  <a:pt x="1614109" y="4254499"/>
                </a:lnTo>
                <a:lnTo>
                  <a:pt x="1616954" y="4292599"/>
                </a:lnTo>
                <a:lnTo>
                  <a:pt x="1619588" y="4343399"/>
                </a:lnTo>
                <a:lnTo>
                  <a:pt x="1622014" y="4394199"/>
                </a:lnTo>
                <a:lnTo>
                  <a:pt x="1624230" y="4432299"/>
                </a:lnTo>
                <a:lnTo>
                  <a:pt x="1626239" y="4483099"/>
                </a:lnTo>
                <a:lnTo>
                  <a:pt x="1628040" y="4533899"/>
                </a:lnTo>
                <a:lnTo>
                  <a:pt x="1629635" y="4584699"/>
                </a:lnTo>
                <a:lnTo>
                  <a:pt x="1631022" y="4622799"/>
                </a:lnTo>
                <a:lnTo>
                  <a:pt x="1632204" y="4673599"/>
                </a:lnTo>
                <a:lnTo>
                  <a:pt x="1633181" y="4724399"/>
                </a:lnTo>
                <a:lnTo>
                  <a:pt x="1633953" y="4775199"/>
                </a:lnTo>
                <a:lnTo>
                  <a:pt x="1634521" y="4825999"/>
                </a:lnTo>
                <a:lnTo>
                  <a:pt x="1634885" y="4864099"/>
                </a:lnTo>
                <a:lnTo>
                  <a:pt x="1635004" y="4965699"/>
                </a:lnTo>
                <a:lnTo>
                  <a:pt x="1633181" y="5029199"/>
                </a:lnTo>
                <a:lnTo>
                  <a:pt x="1632588" y="5079999"/>
                </a:lnTo>
                <a:lnTo>
                  <a:pt x="1633193" y="5130799"/>
                </a:lnTo>
                <a:lnTo>
                  <a:pt x="1634960" y="5181599"/>
                </a:lnTo>
                <a:lnTo>
                  <a:pt x="1637858" y="5232399"/>
                </a:lnTo>
                <a:lnTo>
                  <a:pt x="1641853" y="5283199"/>
                </a:lnTo>
                <a:lnTo>
                  <a:pt x="1646910" y="5333999"/>
                </a:lnTo>
                <a:lnTo>
                  <a:pt x="1652998" y="5372099"/>
                </a:lnTo>
                <a:lnTo>
                  <a:pt x="1660083" y="5422899"/>
                </a:lnTo>
                <a:lnTo>
                  <a:pt x="1668130" y="5460999"/>
                </a:lnTo>
                <a:lnTo>
                  <a:pt x="1677108" y="5511799"/>
                </a:lnTo>
                <a:lnTo>
                  <a:pt x="1686982" y="5549899"/>
                </a:lnTo>
                <a:lnTo>
                  <a:pt x="1697719" y="5587999"/>
                </a:lnTo>
                <a:lnTo>
                  <a:pt x="1709287" y="5626099"/>
                </a:lnTo>
                <a:lnTo>
                  <a:pt x="1721650" y="5664199"/>
                </a:lnTo>
                <a:lnTo>
                  <a:pt x="1734777" y="5702299"/>
                </a:lnTo>
                <a:lnTo>
                  <a:pt x="1748633" y="5740399"/>
                </a:lnTo>
                <a:lnTo>
                  <a:pt x="1763185" y="5765799"/>
                </a:lnTo>
                <a:lnTo>
                  <a:pt x="1778401" y="5803899"/>
                </a:lnTo>
                <a:lnTo>
                  <a:pt x="1794246" y="5829299"/>
                </a:lnTo>
                <a:lnTo>
                  <a:pt x="1810687" y="5854699"/>
                </a:lnTo>
                <a:lnTo>
                  <a:pt x="1827692" y="5892799"/>
                </a:lnTo>
                <a:lnTo>
                  <a:pt x="1845225" y="5918199"/>
                </a:lnTo>
                <a:lnTo>
                  <a:pt x="1863255" y="5943599"/>
                </a:lnTo>
                <a:lnTo>
                  <a:pt x="1881748" y="5968999"/>
                </a:lnTo>
                <a:lnTo>
                  <a:pt x="1900670" y="5981699"/>
                </a:lnTo>
                <a:lnTo>
                  <a:pt x="1919987" y="6007099"/>
                </a:lnTo>
                <a:lnTo>
                  <a:pt x="1939668" y="6032499"/>
                </a:lnTo>
                <a:lnTo>
                  <a:pt x="1959678" y="6045199"/>
                </a:lnTo>
                <a:lnTo>
                  <a:pt x="1979984" y="6070599"/>
                </a:lnTo>
                <a:lnTo>
                  <a:pt x="2042343" y="6108699"/>
                </a:lnTo>
                <a:lnTo>
                  <a:pt x="2149080" y="6172199"/>
                </a:lnTo>
                <a:lnTo>
                  <a:pt x="2415672" y="6172199"/>
                </a:lnTo>
                <a:lnTo>
                  <a:pt x="2451949" y="6146799"/>
                </a:lnTo>
                <a:lnTo>
                  <a:pt x="2486206" y="6121399"/>
                </a:lnTo>
                <a:lnTo>
                  <a:pt x="2518178" y="6095999"/>
                </a:lnTo>
                <a:lnTo>
                  <a:pt x="2547595" y="6070599"/>
                </a:lnTo>
                <a:lnTo>
                  <a:pt x="2561263" y="6045199"/>
                </a:lnTo>
                <a:lnTo>
                  <a:pt x="2574193" y="6032499"/>
                </a:lnTo>
                <a:lnTo>
                  <a:pt x="2586351" y="6007099"/>
                </a:lnTo>
                <a:lnTo>
                  <a:pt x="2597703" y="5994399"/>
                </a:lnTo>
                <a:lnTo>
                  <a:pt x="2608217" y="5968999"/>
                </a:lnTo>
                <a:lnTo>
                  <a:pt x="2626596" y="5918199"/>
                </a:lnTo>
                <a:lnTo>
                  <a:pt x="2641220" y="5867399"/>
                </a:lnTo>
                <a:lnTo>
                  <a:pt x="2651823" y="5816599"/>
                </a:lnTo>
                <a:lnTo>
                  <a:pt x="2658137" y="5753099"/>
                </a:lnTo>
                <a:lnTo>
                  <a:pt x="2659896" y="5689599"/>
                </a:lnTo>
                <a:lnTo>
                  <a:pt x="2658984" y="5664199"/>
                </a:lnTo>
                <a:lnTo>
                  <a:pt x="2656832" y="5626099"/>
                </a:lnTo>
                <a:lnTo>
                  <a:pt x="2653409" y="5587999"/>
                </a:lnTo>
                <a:lnTo>
                  <a:pt x="2648680" y="5549899"/>
                </a:lnTo>
                <a:lnTo>
                  <a:pt x="2642611" y="5511799"/>
                </a:lnTo>
                <a:lnTo>
                  <a:pt x="2635171" y="5473699"/>
                </a:lnTo>
                <a:lnTo>
                  <a:pt x="2626324" y="5435599"/>
                </a:lnTo>
                <a:lnTo>
                  <a:pt x="2616039" y="5397499"/>
                </a:lnTo>
                <a:lnTo>
                  <a:pt x="2604281" y="5359399"/>
                </a:lnTo>
                <a:lnTo>
                  <a:pt x="2591017" y="5308599"/>
                </a:lnTo>
                <a:lnTo>
                  <a:pt x="2569351" y="5206999"/>
                </a:lnTo>
                <a:lnTo>
                  <a:pt x="2558538" y="5143499"/>
                </a:lnTo>
                <a:lnTo>
                  <a:pt x="2526165" y="4991099"/>
                </a:lnTo>
                <a:lnTo>
                  <a:pt x="2515392" y="4927599"/>
                </a:lnTo>
                <a:lnTo>
                  <a:pt x="2472363" y="4724399"/>
                </a:lnTo>
                <a:lnTo>
                  <a:pt x="2461615" y="4660899"/>
                </a:lnTo>
                <a:lnTo>
                  <a:pt x="2354049" y="4152899"/>
                </a:lnTo>
                <a:lnTo>
                  <a:pt x="2321645" y="4000499"/>
                </a:lnTo>
                <a:lnTo>
                  <a:pt x="2299979" y="3898899"/>
                </a:lnTo>
                <a:lnTo>
                  <a:pt x="2278253" y="3797299"/>
                </a:lnTo>
                <a:lnTo>
                  <a:pt x="2256458" y="3695699"/>
                </a:lnTo>
                <a:lnTo>
                  <a:pt x="2245531" y="3657599"/>
                </a:lnTo>
                <a:lnTo>
                  <a:pt x="2234584" y="3606799"/>
                </a:lnTo>
                <a:lnTo>
                  <a:pt x="2212623" y="3505199"/>
                </a:lnTo>
                <a:lnTo>
                  <a:pt x="2190565" y="3403599"/>
                </a:lnTo>
                <a:lnTo>
                  <a:pt x="2179497" y="3365499"/>
                </a:lnTo>
                <a:lnTo>
                  <a:pt x="2168402" y="3314699"/>
                </a:lnTo>
                <a:lnTo>
                  <a:pt x="2157279" y="3263899"/>
                </a:lnTo>
                <a:lnTo>
                  <a:pt x="2146125" y="3213099"/>
                </a:lnTo>
                <a:lnTo>
                  <a:pt x="2134941" y="3162299"/>
                </a:lnTo>
                <a:lnTo>
                  <a:pt x="2123725" y="3124199"/>
                </a:lnTo>
                <a:lnTo>
                  <a:pt x="2112476" y="3073399"/>
                </a:lnTo>
                <a:lnTo>
                  <a:pt x="2101192" y="3022599"/>
                </a:lnTo>
                <a:lnTo>
                  <a:pt x="2089874" y="2984499"/>
                </a:lnTo>
                <a:lnTo>
                  <a:pt x="2078519" y="2933699"/>
                </a:lnTo>
                <a:lnTo>
                  <a:pt x="2067126" y="2882899"/>
                </a:lnTo>
                <a:lnTo>
                  <a:pt x="2055695" y="2832099"/>
                </a:lnTo>
                <a:lnTo>
                  <a:pt x="2044224" y="2793999"/>
                </a:lnTo>
                <a:lnTo>
                  <a:pt x="2032712" y="2743199"/>
                </a:lnTo>
                <a:lnTo>
                  <a:pt x="2021158" y="2692399"/>
                </a:lnTo>
                <a:lnTo>
                  <a:pt x="2009561" y="2654299"/>
                </a:lnTo>
                <a:lnTo>
                  <a:pt x="1997920" y="2603499"/>
                </a:lnTo>
                <a:lnTo>
                  <a:pt x="1986234" y="2552699"/>
                </a:lnTo>
                <a:lnTo>
                  <a:pt x="1974500" y="2514599"/>
                </a:lnTo>
                <a:lnTo>
                  <a:pt x="1962720" y="2463799"/>
                </a:lnTo>
                <a:lnTo>
                  <a:pt x="1950890" y="2412999"/>
                </a:lnTo>
                <a:lnTo>
                  <a:pt x="1939011" y="2374899"/>
                </a:lnTo>
                <a:lnTo>
                  <a:pt x="1927081" y="2324099"/>
                </a:lnTo>
                <a:lnTo>
                  <a:pt x="1915098" y="2285999"/>
                </a:lnTo>
                <a:lnTo>
                  <a:pt x="1903063" y="2235199"/>
                </a:lnTo>
                <a:lnTo>
                  <a:pt x="1890973" y="2184399"/>
                </a:lnTo>
                <a:lnTo>
                  <a:pt x="1878827" y="2146299"/>
                </a:lnTo>
                <a:lnTo>
                  <a:pt x="1866625" y="2095499"/>
                </a:lnTo>
                <a:lnTo>
                  <a:pt x="1854366" y="2057399"/>
                </a:lnTo>
                <a:lnTo>
                  <a:pt x="1842047" y="2006599"/>
                </a:lnTo>
                <a:lnTo>
                  <a:pt x="1829669" y="1968499"/>
                </a:lnTo>
                <a:lnTo>
                  <a:pt x="1817229" y="1917699"/>
                </a:lnTo>
                <a:lnTo>
                  <a:pt x="1804728" y="1866899"/>
                </a:lnTo>
                <a:lnTo>
                  <a:pt x="1792163" y="1828799"/>
                </a:lnTo>
                <a:lnTo>
                  <a:pt x="1779533" y="1777999"/>
                </a:lnTo>
                <a:lnTo>
                  <a:pt x="1766839" y="1739899"/>
                </a:lnTo>
                <a:lnTo>
                  <a:pt x="1754077" y="1689099"/>
                </a:lnTo>
                <a:lnTo>
                  <a:pt x="1741248" y="1650999"/>
                </a:lnTo>
                <a:lnTo>
                  <a:pt x="1728349" y="1600199"/>
                </a:lnTo>
                <a:lnTo>
                  <a:pt x="1715381" y="1562099"/>
                </a:lnTo>
                <a:lnTo>
                  <a:pt x="1702342" y="1511299"/>
                </a:lnTo>
                <a:lnTo>
                  <a:pt x="1689230" y="1473199"/>
                </a:lnTo>
                <a:lnTo>
                  <a:pt x="1676045" y="1422399"/>
                </a:lnTo>
                <a:lnTo>
                  <a:pt x="1662785" y="1384299"/>
                </a:lnTo>
                <a:lnTo>
                  <a:pt x="1649450" y="1333499"/>
                </a:lnTo>
                <a:lnTo>
                  <a:pt x="1636038" y="1295399"/>
                </a:lnTo>
                <a:lnTo>
                  <a:pt x="1622548" y="1244599"/>
                </a:lnTo>
                <a:lnTo>
                  <a:pt x="1608980" y="1206499"/>
                </a:lnTo>
                <a:lnTo>
                  <a:pt x="1595331" y="1155699"/>
                </a:lnTo>
                <a:lnTo>
                  <a:pt x="1581601" y="1117599"/>
                </a:lnTo>
                <a:lnTo>
                  <a:pt x="1567788" y="1066799"/>
                </a:lnTo>
                <a:lnTo>
                  <a:pt x="1553892" y="1028700"/>
                </a:lnTo>
                <a:lnTo>
                  <a:pt x="1539912" y="977900"/>
                </a:lnTo>
                <a:lnTo>
                  <a:pt x="1525845" y="939800"/>
                </a:lnTo>
                <a:lnTo>
                  <a:pt x="1511692" y="889000"/>
                </a:lnTo>
                <a:lnTo>
                  <a:pt x="1497451" y="850900"/>
                </a:lnTo>
                <a:lnTo>
                  <a:pt x="1483121" y="800100"/>
                </a:lnTo>
                <a:lnTo>
                  <a:pt x="1468701" y="762000"/>
                </a:lnTo>
                <a:lnTo>
                  <a:pt x="1454189" y="711200"/>
                </a:lnTo>
                <a:lnTo>
                  <a:pt x="1439585" y="673100"/>
                </a:lnTo>
                <a:lnTo>
                  <a:pt x="1424888" y="622300"/>
                </a:lnTo>
                <a:lnTo>
                  <a:pt x="1410095" y="584200"/>
                </a:lnTo>
                <a:lnTo>
                  <a:pt x="1395207" y="533400"/>
                </a:lnTo>
                <a:lnTo>
                  <a:pt x="1380222" y="495300"/>
                </a:lnTo>
                <a:lnTo>
                  <a:pt x="1365139" y="444500"/>
                </a:lnTo>
                <a:lnTo>
                  <a:pt x="1349957" y="406400"/>
                </a:lnTo>
                <a:lnTo>
                  <a:pt x="1334675" y="355600"/>
                </a:lnTo>
                <a:lnTo>
                  <a:pt x="1319291" y="317500"/>
                </a:lnTo>
                <a:lnTo>
                  <a:pt x="1303804" y="266700"/>
                </a:lnTo>
                <a:lnTo>
                  <a:pt x="1288214" y="228600"/>
                </a:lnTo>
                <a:lnTo>
                  <a:pt x="1272520" y="177800"/>
                </a:lnTo>
                <a:lnTo>
                  <a:pt x="1256719" y="139700"/>
                </a:lnTo>
                <a:lnTo>
                  <a:pt x="1240811" y="88900"/>
                </a:lnTo>
                <a:lnTo>
                  <a:pt x="1224796" y="50800"/>
                </a:lnTo>
                <a:lnTo>
                  <a:pt x="1209403" y="0"/>
                </a:lnTo>
                <a:close/>
              </a:path>
            </a:pathLst>
          </a:custGeom>
          <a:solidFill>
            <a:srgbClr val="F8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9467e37b9_7_11"/>
          <p:cNvSpPr txBox="1"/>
          <p:nvPr/>
        </p:nvSpPr>
        <p:spPr>
          <a:xfrm>
            <a:off x="3251751" y="3449725"/>
            <a:ext cx="60558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C99E67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"АЛМАТЫ" ӘКК" АҚ </a:t>
            </a:r>
            <a:r>
              <a:rPr lang="ru-RU" sz="20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ЖЫЛЖЫМАЙТЫН МҮЛІК ОБЪЕКТІЛЕРІНІҢ ТІЗБЕСІ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C99E67"/>
              </a:buClr>
              <a:buSzPts val="2000"/>
              <a:buFont typeface="Arial"/>
              <a:buNone/>
            </a:pPr>
            <a:endParaRPr lang="ru-RU"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2700" marR="0" lvl="0" indent="0" algn="r" rtl="0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gf9467e37b9_7_11"/>
          <p:cNvSpPr/>
          <p:nvPr/>
        </p:nvSpPr>
        <p:spPr>
          <a:xfrm>
            <a:off x="3392213" y="3104271"/>
            <a:ext cx="6522949" cy="0"/>
          </a:xfrm>
          <a:custGeom>
            <a:avLst/>
            <a:gdLst/>
            <a:ahLst/>
            <a:cxnLst/>
            <a:rect l="l" t="t" r="r" b="b"/>
            <a:pathLst>
              <a:path w="8874760" h="120000" extrusionOk="0">
                <a:moveTo>
                  <a:pt x="0" y="0"/>
                </a:moveTo>
                <a:lnTo>
                  <a:pt x="8874179" y="0"/>
                </a:lnTo>
              </a:path>
            </a:pathLst>
          </a:custGeom>
          <a:noFill/>
          <a:ln w="17975" cap="flat" cmpd="sng">
            <a:solidFill>
              <a:srgbClr val="C99E6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72" name="Google Shape;172;gf9467e37b9_7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714" y="1853567"/>
            <a:ext cx="2567878" cy="71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f9467e37b9_7_11"/>
          <p:cNvSpPr/>
          <p:nvPr/>
        </p:nvSpPr>
        <p:spPr>
          <a:xfrm>
            <a:off x="0" y="0"/>
            <a:ext cx="456900" cy="6858000"/>
          </a:xfrm>
          <a:prstGeom prst="rect">
            <a:avLst/>
          </a:prstGeom>
          <a:solidFill>
            <a:srgbClr val="C99E6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6650" tIns="106650" rIns="106650" bIns="106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f9467e37b9_7_11"/>
          <p:cNvSpPr txBox="1">
            <a:spLocks noGrp="1"/>
          </p:cNvSpPr>
          <p:nvPr>
            <p:ph type="subTitle" idx="1"/>
          </p:nvPr>
        </p:nvSpPr>
        <p:spPr>
          <a:xfrm>
            <a:off x="6991564" y="6053570"/>
            <a:ext cx="24960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1400" dirty="0">
                <a:latin typeface="Roboto Condensed"/>
                <a:ea typeface="Roboto Condensed"/>
                <a:cs typeface="Roboto Condensed"/>
                <a:sym typeface="Roboto Condensed"/>
              </a:rPr>
              <a:t>Алматы, 2022</a:t>
            </a:r>
            <a:endParaRPr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/>
          <p:nvPr/>
        </p:nvSpPr>
        <p:spPr>
          <a:xfrm>
            <a:off x="609600" y="479425"/>
            <a:ext cx="702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"АЛМАТЫ"ӘКК" АҚ БАЛАНСЫНДАҒЫ ЖЫЛЖЫМАЙТЫН МҮЛІК ОБЪЕКТІЛЕРІНІҢ ТІЗБЕСІ</a:t>
            </a:r>
          </a:p>
        </p:txBody>
      </p:sp>
      <p:sp>
        <p:nvSpPr>
          <p:cNvPr id="180" name="Google Shape;180;p2"/>
          <p:cNvSpPr txBox="1"/>
          <p:nvPr/>
        </p:nvSpPr>
        <p:spPr>
          <a:xfrm>
            <a:off x="609609" y="1724189"/>
            <a:ext cx="47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ІСКЕ АСЫРУҒА ЖАТАТЫН АКТИВТЕР:</a:t>
            </a:r>
            <a:endParaRPr lang="ru-RU" sz="18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0" y="0"/>
            <a:ext cx="378300" cy="143910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 txBox="1"/>
          <p:nvPr/>
        </p:nvSpPr>
        <p:spPr>
          <a:xfrm>
            <a:off x="609600" y="2203857"/>
            <a:ext cx="6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4E4E4D"/>
                </a:solidFill>
                <a:latin typeface="Arsenal"/>
                <a:ea typeface="Arsenal"/>
                <a:cs typeface="Arsenal"/>
                <a:sym typeface="Arsenal"/>
              </a:rPr>
              <a:t>01.</a:t>
            </a:r>
            <a:endParaRPr sz="2200" b="1">
              <a:solidFill>
                <a:srgbClr val="4E4E4D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5645210" y="2197174"/>
            <a:ext cx="6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4E4E4D"/>
                </a:solidFill>
                <a:latin typeface="Arsenal"/>
                <a:ea typeface="Arsenal"/>
                <a:cs typeface="Arsenal"/>
                <a:sym typeface="Arsenal"/>
              </a:rPr>
              <a:t>02.</a:t>
            </a:r>
            <a:endParaRPr sz="2200" b="1" dirty="0">
              <a:solidFill>
                <a:srgbClr val="4E4E4D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1233000" y="4100003"/>
            <a:ext cx="285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525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1304742" y="2276253"/>
            <a:ext cx="285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525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300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Аяқталмаған</a:t>
            </a:r>
            <a:r>
              <a:rPr lang="ru-RU" sz="1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құрылыс</a:t>
            </a:r>
            <a:r>
              <a:rPr lang="ru-RU" sz="1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объектісі</a:t>
            </a:r>
            <a:r>
              <a:rPr lang="ru-RU" sz="1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dirty="0">
                <a:latin typeface="Roboto Condensed"/>
                <a:ea typeface="Roboto Condensed"/>
                <a:cs typeface="Roboto Condensed"/>
                <a:sym typeface="Roboto Condensed"/>
              </a:rPr>
              <a:t>"Алматы </a:t>
            </a:r>
            <a:r>
              <a:rPr lang="ru-RU" sz="1300" dirty="0" err="1">
                <a:latin typeface="Roboto Condensed"/>
                <a:ea typeface="Roboto Condensed"/>
                <a:cs typeface="Roboto Condensed"/>
                <a:sym typeface="Roboto Condensed"/>
              </a:rPr>
              <a:t>қаласындағы</a:t>
            </a:r>
            <a:r>
              <a:rPr lang="ru-RU" sz="13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dirty="0" err="1">
                <a:latin typeface="Roboto Condensed"/>
                <a:ea typeface="Roboto Condensed"/>
                <a:cs typeface="Roboto Condensed"/>
                <a:sym typeface="Roboto Condensed"/>
              </a:rPr>
              <a:t>әлемдік</a:t>
            </a:r>
            <a:r>
              <a:rPr lang="ru-RU" sz="13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деңгейдегі</a:t>
            </a:r>
            <a:r>
              <a:rPr lang="ru-RU" sz="1300" dirty="0">
                <a:latin typeface="Roboto Condensed"/>
                <a:ea typeface="Roboto Condensed"/>
                <a:cs typeface="Roboto Condensed"/>
                <a:sym typeface="Roboto Condensed"/>
              </a:rPr>
              <a:t> Колледж" </a:t>
            </a:r>
            <a:r>
              <a:rPr lang="ru-RU" sz="1300" dirty="0" err="1">
                <a:latin typeface="Roboto Condensed"/>
                <a:ea typeface="Roboto Condensed"/>
                <a:cs typeface="Roboto Condensed"/>
                <a:sym typeface="Roboto Condensed"/>
              </a:rPr>
              <a:t>Медеу</a:t>
            </a:r>
            <a:r>
              <a:rPr lang="ru-RU" sz="13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dirty="0" err="1">
                <a:latin typeface="Roboto Condensed"/>
                <a:ea typeface="Roboto Condensed"/>
                <a:cs typeface="Roboto Condensed"/>
                <a:sym typeface="Roboto Condensed"/>
              </a:rPr>
              <a:t>ауданы</a:t>
            </a:r>
            <a:r>
              <a:rPr lang="ru-RU" sz="1300" dirty="0">
                <a:latin typeface="Roboto Condensed"/>
                <a:ea typeface="Roboto Condensed"/>
                <a:cs typeface="Roboto Condensed"/>
                <a:sym typeface="Roboto Condensed"/>
              </a:rPr>
              <a:t>, Алатау АТП АЭА</a:t>
            </a:r>
          </a:p>
        </p:txBody>
      </p:sp>
      <p:sp>
        <p:nvSpPr>
          <p:cNvPr id="16" name="Google Shape;194;p2">
            <a:extLst>
              <a:ext uri="{FF2B5EF4-FFF2-40B4-BE49-F238E27FC236}">
                <a16:creationId xmlns:a16="http://schemas.microsoft.com/office/drawing/2014/main" id="{A06AFAC6-33C5-968C-CBE1-8B302794510C}"/>
              </a:ext>
            </a:extLst>
          </p:cNvPr>
          <p:cNvSpPr txBox="1"/>
          <p:nvPr/>
        </p:nvSpPr>
        <p:spPr>
          <a:xfrm>
            <a:off x="6445800" y="2276253"/>
            <a:ext cx="2850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525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300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Әкімшілік</a:t>
            </a:r>
            <a:r>
              <a:rPr lang="ru-RU" sz="13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ғимарат</a:t>
            </a:r>
            <a:r>
              <a: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ru-RU" sz="13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Медеу</a:t>
            </a:r>
            <a:r>
              <a: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ауданы</a:t>
            </a:r>
            <a:r>
              <a: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</a:t>
            </a:r>
            <a:r>
              <a:rPr lang="ru-RU" sz="13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3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Халиуллин</a:t>
            </a:r>
            <a:r>
              <a: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к-</a:t>
            </a:r>
            <a:r>
              <a:rPr lang="ru-RU" sz="13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сі</a:t>
            </a:r>
            <a:r>
              <a: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196/1 </a:t>
            </a:r>
            <a:r>
              <a:rPr lang="ru-RU" sz="13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үйі</a:t>
            </a:r>
            <a:r>
              <a: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5 </a:t>
            </a:r>
            <a:r>
              <a:rPr lang="ru-RU" sz="13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жақтау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C4FF22-69F8-4817-4DAC-8149FECF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9467e37b9_0_319"/>
          <p:cNvSpPr/>
          <p:nvPr/>
        </p:nvSpPr>
        <p:spPr>
          <a:xfrm>
            <a:off x="0" y="0"/>
            <a:ext cx="378300" cy="143910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f9467e37b9_0_319"/>
          <p:cNvSpPr txBox="1"/>
          <p:nvPr/>
        </p:nvSpPr>
        <p:spPr>
          <a:xfrm>
            <a:off x="6050910" y="4181455"/>
            <a:ext cx="2010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севернее ул. Северное кольцо, западнее ул. Победы---ул. Победы, уч. 26/5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88" name="Google Shape;288;gf9467e37b9_0_319"/>
          <p:cNvGrpSpPr/>
          <p:nvPr/>
        </p:nvGrpSpPr>
        <p:grpSpPr>
          <a:xfrm>
            <a:off x="6021285" y="2380620"/>
            <a:ext cx="3020682" cy="3164598"/>
            <a:chOff x="3582941" y="1867291"/>
            <a:chExt cx="2412300" cy="2904900"/>
          </a:xfrm>
        </p:grpSpPr>
        <p:sp>
          <p:nvSpPr>
            <p:cNvPr id="289" name="Google Shape;289;gf9467e37b9_0_319"/>
            <p:cNvSpPr/>
            <p:nvPr/>
          </p:nvSpPr>
          <p:spPr>
            <a:xfrm>
              <a:off x="3582941" y="1867291"/>
              <a:ext cx="2412300" cy="290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gf9467e37b9_0_319"/>
            <p:cNvSpPr txBox="1"/>
            <p:nvPr/>
          </p:nvSpPr>
          <p:spPr>
            <a:xfrm>
              <a:off x="3612510" y="1916448"/>
              <a:ext cx="2010600" cy="27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Учаскенің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ауданы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10,0499</a:t>
              </a: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га(4,0188 и 6,0311):</a:t>
              </a: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lang="ru-RU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Ауданы-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6,0311 га</a:t>
              </a: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Нысаналы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мақсаты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әлемдік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деңгейдегі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колледж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үшін</a:t>
              </a:r>
              <a:endParaRPr lang="ru-RU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Жер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учаскесінің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бөлінетіндігі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бөлінбейді</a:t>
              </a:r>
              <a:endParaRPr lang="ru-RU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lang="ru-RU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Ауданы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- 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4,0188га </a:t>
              </a: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Нысаналы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мақсаты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әлемдік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деңгейдегі</a:t>
              </a:r>
              <a:r>
                <a:rPr lang="ru-RU" sz="12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колледж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үшін</a:t>
              </a:r>
              <a:endParaRPr lang="ru-RU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1143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Жер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учаскесінің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2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бөлінетіндігі</a:t>
              </a:r>
              <a:r>
                <a:rPr lang="ru-RU" sz="12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</a:t>
              </a:r>
              <a:r>
                <a:rPr lang="ru-RU" sz="12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бөлінбейді</a:t>
              </a:r>
              <a:endParaRPr lang="ru-RU"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91" name="Google Shape;291;gf9467e37b9_0_319"/>
          <p:cNvSpPr txBox="1"/>
          <p:nvPr/>
        </p:nvSpPr>
        <p:spPr>
          <a:xfrm>
            <a:off x="611950" y="284700"/>
            <a:ext cx="9074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МЕДЕУ АУДАНЫ, АЛАТАУ КЕНТІНІҢ ОҢТҮСТІК-БАТЫСЫНДА, «ИННОВАЦИЯЛЫҚ ТЕХНОЛОГИЯЛАР ПАРКІ» АРНАЙЫ-ЭКОНОМИКАЛЫҚ АЙМАҒЫ</a:t>
            </a:r>
            <a:endParaRPr lang="ru-RU" sz="1800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92" name="Google Shape;292;gf9467e37b9_0_319"/>
          <p:cNvPicPr preferRelativeResize="0"/>
          <p:nvPr/>
        </p:nvPicPr>
        <p:blipFill rotWithShape="1">
          <a:blip r:embed="rId3">
            <a:alphaModFix/>
          </a:blip>
          <a:srcRect t="12899"/>
          <a:stretch/>
        </p:blipFill>
        <p:spPr>
          <a:xfrm>
            <a:off x="1789300" y="4608650"/>
            <a:ext cx="2737376" cy="19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f9467e37b9_0_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3165" y="2314936"/>
            <a:ext cx="2549731" cy="222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f9467e37b9_0_3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395" y="2314936"/>
            <a:ext cx="2737370" cy="222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9467f5c54_6_0"/>
          <p:cNvSpPr/>
          <p:nvPr/>
        </p:nvSpPr>
        <p:spPr>
          <a:xfrm>
            <a:off x="720000" y="4772200"/>
            <a:ext cx="7579500" cy="208590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f9467f5c54_6_0"/>
          <p:cNvSpPr txBox="1"/>
          <p:nvPr/>
        </p:nvSpPr>
        <p:spPr>
          <a:xfrm>
            <a:off x="598125" y="899700"/>
            <a:ext cx="895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i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Нысаналы</a:t>
            </a:r>
            <a:r>
              <a:rPr lang="ru-RU" sz="1500" i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500" i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мақсаты</a:t>
            </a:r>
            <a:r>
              <a:rPr lang="ru-RU" sz="1500" i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500" i="1" dirty="0">
                <a:solidFill>
                  <a:schemeClr val="dk1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—</a:t>
            </a:r>
            <a:r>
              <a:rPr lang="ru-RU" sz="1500" i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500" i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әкімшілік</a:t>
            </a:r>
            <a:r>
              <a:rPr lang="ru-RU" sz="1500" i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500" i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ғимарат</a:t>
            </a:r>
            <a:endParaRPr sz="1500" i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1" name="Google Shape;301;gf9467f5c54_6_0"/>
          <p:cNvSpPr/>
          <p:nvPr/>
        </p:nvSpPr>
        <p:spPr>
          <a:xfrm>
            <a:off x="0" y="0"/>
            <a:ext cx="378300" cy="143910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f9467f5c54_6_0"/>
          <p:cNvSpPr txBox="1"/>
          <p:nvPr/>
        </p:nvSpPr>
        <p:spPr>
          <a:xfrm>
            <a:off x="598125" y="253200"/>
            <a:ext cx="910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3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қабатты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әкімшілік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ғимарат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(+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жертөле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Медеу</a:t>
            </a:r>
            <a:r>
              <a:rPr lang="ru-RU" sz="16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ауданы</a:t>
            </a:r>
            <a:r>
              <a:rPr lang="ru-RU" sz="16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Халиуллин</a:t>
            </a:r>
            <a:r>
              <a:rPr lang="ru-RU" sz="16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к-</a:t>
            </a:r>
            <a:r>
              <a:rPr lang="ru-RU" sz="16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сі</a:t>
            </a:r>
            <a:r>
              <a:rPr lang="ru-RU" sz="16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., 196/1 </a:t>
            </a:r>
            <a:r>
              <a:rPr lang="ru-RU" sz="16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үй</a:t>
            </a:r>
            <a:r>
              <a:rPr lang="ru-RU" sz="16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5 </a:t>
            </a:r>
            <a:r>
              <a:rPr lang="ru-RU" sz="16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жақтау</a:t>
            </a:r>
            <a:endParaRPr lang="ru-RU" sz="16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64D6E9-F362-6474-6066-5E3CA673F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2" t="5988" b="4607"/>
          <a:stretch/>
        </p:blipFill>
        <p:spPr>
          <a:xfrm>
            <a:off x="1122163" y="1653488"/>
            <a:ext cx="7297445" cy="449588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C09CDBC-9878-607E-6F66-D8B358E72608}"/>
              </a:ext>
            </a:extLst>
          </p:cNvPr>
          <p:cNvGrpSpPr/>
          <p:nvPr/>
        </p:nvGrpSpPr>
        <p:grpSpPr>
          <a:xfrm>
            <a:off x="5938618" y="2206101"/>
            <a:ext cx="2272500" cy="1541073"/>
            <a:chOff x="8570892" y="3551160"/>
            <a:chExt cx="2272500" cy="1541073"/>
          </a:xfrm>
        </p:grpSpPr>
        <p:sp>
          <p:nvSpPr>
            <p:cNvPr id="305" name="Google Shape;305;gf9467f5c54_6_0"/>
            <p:cNvSpPr txBox="1"/>
            <p:nvPr/>
          </p:nvSpPr>
          <p:spPr>
            <a:xfrm>
              <a:off x="8570892" y="3969088"/>
              <a:ext cx="2010600" cy="692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Тұрғын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емес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үй-жайлардың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kumimoji="0" lang="ru-RU" altLang="ru-RU" sz="1300" b="1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ауданы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: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1550 </a:t>
              </a:r>
              <a:r>
                <a:rPr lang="ru-RU" sz="13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ш.м</a:t>
              </a:r>
              <a:r>
                <a:rPr lang="ru-RU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.</a:t>
              </a:r>
              <a:endParaRPr sz="1300" dirty="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6" name="Google Shape;306;gf9467f5c54_6_0"/>
            <p:cNvSpPr txBox="1"/>
            <p:nvPr/>
          </p:nvSpPr>
          <p:spPr>
            <a:xfrm>
              <a:off x="8570892" y="3551160"/>
              <a:ext cx="21675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Кадастрлық</a:t>
              </a:r>
              <a:r>
                <a:rPr lang="ru-RU" sz="13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3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нөмірі</a:t>
              </a:r>
              <a:r>
                <a:rPr lang="ru-RU" sz="13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: </a:t>
              </a:r>
              <a:r>
                <a:rPr lang="ru-RU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20-315-061-370-5</a:t>
              </a:r>
              <a:endParaRPr sz="1300" dirty="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7" name="Google Shape;307;gf9467f5c54_6_0"/>
            <p:cNvSpPr txBox="1"/>
            <p:nvPr/>
          </p:nvSpPr>
          <p:spPr>
            <a:xfrm>
              <a:off x="8570892" y="4599831"/>
              <a:ext cx="22725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Медеу</a:t>
              </a:r>
              <a:r>
                <a:rPr lang="en-US" sz="13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ru-RU" sz="1300" b="1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ауданы</a:t>
              </a:r>
              <a:r>
                <a:rPr lang="ru-RU" sz="1300" b="1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, </a:t>
              </a:r>
              <a:r>
                <a:rPr lang="ru-RU" sz="13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Халиуллин</a:t>
              </a:r>
              <a:r>
                <a:rPr lang="ru-RU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к-с</a:t>
              </a:r>
              <a:r>
                <a:rPr lang="kk-KZ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і</a:t>
              </a:r>
              <a:r>
                <a:rPr lang="ru-RU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., 196/1 </a:t>
              </a:r>
              <a:r>
                <a:rPr lang="kk-KZ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үй</a:t>
              </a:r>
              <a:r>
                <a:rPr lang="ru-RU" sz="1300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, 5 </a:t>
              </a:r>
              <a:r>
                <a:rPr lang="ru-RU" sz="1300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жақтау</a:t>
              </a:r>
              <a:endParaRPr sz="13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1828F7B-BEDB-36AF-F2B6-835D2C77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2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>
            <a:off x="720000" y="4791534"/>
            <a:ext cx="5391089" cy="202355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0" y="90524"/>
            <a:ext cx="9958255" cy="32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 txBox="1"/>
          <p:nvPr/>
        </p:nvSpPr>
        <p:spPr>
          <a:xfrm>
            <a:off x="616397" y="1166734"/>
            <a:ext cx="778324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Әуезов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ауданы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Жандосов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көшесі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мекен-жайындағы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тұрғын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емес</a:t>
            </a:r>
            <a:r>
              <a:rPr lang="ru-RU" sz="1400" b="1" dirty="0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400" b="1" dirty="0" err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үй-жайлар</a:t>
            </a:r>
            <a:endParaRPr lang="ru-RU" sz="1400" b="1" dirty="0">
              <a:solidFill>
                <a:srgbClr val="C99E6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15" name="Google Shape;315;p10"/>
          <p:cNvPicPr preferRelativeResize="0"/>
          <p:nvPr/>
        </p:nvPicPr>
        <p:blipFill rotWithShape="1">
          <a:blip r:embed="rId3">
            <a:alphaModFix/>
          </a:blip>
          <a:srcRect l="36609" t="6401" b="14787"/>
          <a:stretch/>
        </p:blipFill>
        <p:spPr>
          <a:xfrm>
            <a:off x="990001" y="2088574"/>
            <a:ext cx="5942859" cy="440538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0"/>
          <p:cNvSpPr txBox="1"/>
          <p:nvPr/>
        </p:nvSpPr>
        <p:spPr>
          <a:xfrm>
            <a:off x="599851" y="355907"/>
            <a:ext cx="78610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"АЛМАТЫ"ӘКК" АҚ-НЫҢ БАЛАНСЫНДАҒЫ ТҰРҒЫН ЕМЕС ҮЙ-ЖАЙЛАРДЫҢ ТІЗБЕСІ</a:t>
            </a:r>
            <a:endParaRPr lang="ru-RU" sz="20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1" y="0"/>
            <a:ext cx="380296" cy="1396084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6111089" y="1858115"/>
            <a:ext cx="3794912" cy="4837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150/3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100,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23,1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150/3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101,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150/3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Ш.А. № 102,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51,3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4.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150/3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103,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6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150/3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104,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6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6.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144/1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100,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4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100,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4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8.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144/1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101,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9.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101,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10.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144/1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102,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51,4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11.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102,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51,4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12.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144/1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103,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32,3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13.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103,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32,3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14.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144/1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104,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15.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144/2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104,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16.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100,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17.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101,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18.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102,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51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19.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103,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62,6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20.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Жандосов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к-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сі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№ 150/2 </a:t>
            </a:r>
            <a:r>
              <a:rPr lang="kk-KZ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үй, 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Ш.А. № 104,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жалпы</a:t>
            </a:r>
            <a:r>
              <a:rPr lang="ru-RU" sz="10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ауданы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23,</a:t>
            </a:r>
            <a:r>
              <a:rPr lang="en-US" sz="1000" i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7</a:t>
            </a:r>
            <a:r>
              <a:rPr lang="ru-RU" sz="1000" i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ш.м</a:t>
            </a:r>
            <a:r>
              <a:rPr lang="ru-RU" sz="1000" i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0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lang="ru-RU" sz="1000" i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5F41DB7-3E25-C463-D670-957C11A2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793" y="1603972"/>
            <a:ext cx="13296048" cy="5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9467e37b9_0_301"/>
          <p:cNvSpPr/>
          <p:nvPr/>
        </p:nvSpPr>
        <p:spPr>
          <a:xfrm>
            <a:off x="720000" y="4772200"/>
            <a:ext cx="4947600" cy="208590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f9467e37b9_0_301"/>
          <p:cNvSpPr txBox="1"/>
          <p:nvPr/>
        </p:nvSpPr>
        <p:spPr>
          <a:xfrm>
            <a:off x="0" y="123416"/>
            <a:ext cx="9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f9467e37b9_0_301"/>
          <p:cNvSpPr txBox="1"/>
          <p:nvPr/>
        </p:nvSpPr>
        <p:spPr>
          <a:xfrm>
            <a:off x="589183" y="1208714"/>
            <a:ext cx="774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rgbClr val="C99E6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ПАРКИНГ: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99E6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9" name="Google Shape;339;gf9467e37b9_0_301"/>
          <p:cNvSpPr txBox="1"/>
          <p:nvPr/>
        </p:nvSpPr>
        <p:spPr>
          <a:xfrm>
            <a:off x="599850" y="385925"/>
            <a:ext cx="7819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"АЛМАТЫ"ӘКК" АҚ-НЫҢ БАЛАНСЫНДАҒЫ ПАРКИНГТЕР ТІЗБЕСІ	</a:t>
            </a:r>
          </a:p>
        </p:txBody>
      </p:sp>
      <p:sp>
        <p:nvSpPr>
          <p:cNvPr id="340" name="Google Shape;340;gf9467e37b9_0_301"/>
          <p:cNvSpPr/>
          <p:nvPr/>
        </p:nvSpPr>
        <p:spPr>
          <a:xfrm>
            <a:off x="0" y="0"/>
            <a:ext cx="378300" cy="1439100"/>
          </a:xfrm>
          <a:prstGeom prst="rect">
            <a:avLst/>
          </a:prstGeom>
          <a:solidFill>
            <a:srgbClr val="C99E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gf9467e37b9_0_301"/>
          <p:cNvPicPr preferRelativeResize="0"/>
          <p:nvPr/>
        </p:nvPicPr>
        <p:blipFill rotWithShape="1">
          <a:blip r:embed="rId3">
            <a:alphaModFix/>
          </a:blip>
          <a:srcRect l="18520" t="7654" b="14159"/>
          <a:stretch/>
        </p:blipFill>
        <p:spPr>
          <a:xfrm>
            <a:off x="720000" y="1749700"/>
            <a:ext cx="6165322" cy="487516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f9467e37b9_0_301"/>
          <p:cNvSpPr txBox="1"/>
          <p:nvPr/>
        </p:nvSpPr>
        <p:spPr>
          <a:xfrm>
            <a:off x="5757429" y="1750499"/>
            <a:ext cx="4006528" cy="39010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3556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1. Паркинг №1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2. Паркинг №10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3. Паркинг №11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4. Паркинг №12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5. Паркинг №13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6. Паркинг №14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7. Паркинг №15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8. Паркинг №2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9. Паркинг №20 1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жоғарғы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10. Паркинг №21 1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жоғарғы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11. Паркинг №3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i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12. Паркинг №30 1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жоғарғы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13. Паркинг №32 1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жоғарғы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14. Паркинг №4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15. Паркинг № 5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16. Паркинг № 6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17. Паркинг № 7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18. Паркинг № 8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19. Паркинг № 9 2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Бөгенбай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батыр к-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сі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, № 23 Г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i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35560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20. Паркинг № 53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деңгей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төменгі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) ш /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аудан</a:t>
            </a:r>
            <a:r>
              <a:rPr lang="ru-RU" sz="1000" i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. Жетісу-3, 61А </a:t>
            </a:r>
            <a:r>
              <a:rPr lang="ru-RU" sz="1000" i="1" dirty="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үй</a:t>
            </a:r>
            <a:endParaRPr lang="ru-RU" sz="1000" i="1" dirty="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1046</Words>
  <Application>Microsoft Office PowerPoint</Application>
  <PresentationFormat>Лист A4 (210x297 мм)</PresentationFormat>
  <Paragraphs>71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Arsenal</vt:lpstr>
      <vt:lpstr>Noto Sans Symbols</vt:lpstr>
      <vt:lpstr>Roboto Condensed</vt:lpstr>
      <vt:lpstr>Calibri</vt:lpstr>
      <vt:lpstr>Arial</vt:lpstr>
      <vt:lpstr>Open Sans</vt:lpstr>
      <vt:lpstr>1_HDOfficeLightV0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Руслан Сламхан</cp:lastModifiedBy>
  <cp:revision>11</cp:revision>
  <dcterms:created xsi:type="dcterms:W3CDTF">2018-07-05T08:24:11Z</dcterms:created>
  <dcterms:modified xsi:type="dcterms:W3CDTF">2022-06-20T10:41:52Z</dcterms:modified>
</cp:coreProperties>
</file>