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931" r:id="rId2"/>
    <p:sldId id="932" r:id="rId3"/>
    <p:sldId id="1025" r:id="rId4"/>
    <p:sldId id="1026" r:id="rId5"/>
    <p:sldId id="1036" r:id="rId6"/>
    <p:sldId id="1023" r:id="rId7"/>
    <p:sldId id="1046" r:id="rId8"/>
    <p:sldId id="1037" r:id="rId9"/>
    <p:sldId id="1027" r:id="rId10"/>
    <p:sldId id="1028" r:id="rId11"/>
    <p:sldId id="1029" r:id="rId12"/>
    <p:sldId id="1045" r:id="rId13"/>
    <p:sldId id="1041" r:id="rId14"/>
    <p:sldId id="1044" r:id="rId15"/>
    <p:sldId id="882" r:id="rId16"/>
  </p:sldIdLst>
  <p:sldSz cx="12192000" cy="6858000"/>
  <p:notesSz cx="6797675" cy="9926638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hMsA8Z7S4Px2EfsG71UusFpeza+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олпан Ибраева" initials="ШИ" lastIdx="5" clrIdx="0"/>
  <p:cmAuthor id="2" name="Алина Ахметова" initials="АА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389"/>
    <a:srgbClr val="A5A5A5"/>
    <a:srgbClr val="ED7D31"/>
    <a:srgbClr val="FFC000"/>
    <a:srgbClr val="FDFDFC"/>
    <a:srgbClr val="FFFFFF"/>
    <a:srgbClr val="B32227"/>
    <a:srgbClr val="DC3939"/>
    <a:srgbClr val="E7E6E6"/>
    <a:srgbClr val="FF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386D89-ED41-4E19-8511-952039A4F105}">
  <a:tblStyle styleId="{08386D89-ED41-4E19-8511-952039A4F1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9" autoAdjust="0"/>
    <p:restoredTop sz="93721" autoAdjust="0"/>
  </p:normalViewPr>
  <p:slideViewPr>
    <p:cSldViewPr snapToGrid="0">
      <p:cViewPr varScale="1">
        <p:scale>
          <a:sx n="107" d="100"/>
          <a:sy n="107" d="100"/>
        </p:scale>
        <p:origin x="1152" y="108"/>
      </p:cViewPr>
      <p:guideLst>
        <p:guide orient="horz" pos="231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7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7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AA16B-5FE1-483F-8B03-02FBF02427E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1CC7B2-5263-44F0-A7C3-94583A4D3999}">
      <dgm:prSet phldrT="[Текст]"/>
      <dgm:spPr/>
      <dgm:t>
        <a:bodyPr/>
        <a:lstStyle/>
        <a:p>
          <a:r>
            <a:rPr lang="ru-RU" dirty="0">
              <a:solidFill>
                <a:srgbClr val="ED7D31"/>
              </a:solidFill>
            </a:rPr>
            <a:t>.</a:t>
          </a:r>
        </a:p>
      </dgm:t>
    </dgm:pt>
    <dgm:pt modelId="{A0253954-B5E0-4AF8-8CF5-2C19749E6FA6}" type="parTrans" cxnId="{56A3A949-65B9-49D5-954B-1E6C0B51D78D}">
      <dgm:prSet/>
      <dgm:spPr/>
      <dgm:t>
        <a:bodyPr/>
        <a:lstStyle/>
        <a:p>
          <a:endParaRPr lang="ru-RU"/>
        </a:p>
      </dgm:t>
    </dgm:pt>
    <dgm:pt modelId="{C19FD143-1B48-4A67-888E-45D6A99CC4E9}" type="sibTrans" cxnId="{56A3A949-65B9-49D5-954B-1E6C0B51D78D}">
      <dgm:prSet/>
      <dgm:spPr/>
      <dgm:t>
        <a:bodyPr/>
        <a:lstStyle/>
        <a:p>
          <a:endParaRPr lang="ru-RU"/>
        </a:p>
      </dgm:t>
    </dgm:pt>
    <dgm:pt modelId="{5B7AA2B7-C82B-45B3-B30C-83C9C179DB4E}">
      <dgm:prSet phldrT="[Текст]"/>
      <dgm:spPr/>
      <dgm:t>
        <a:bodyPr/>
        <a:lstStyle/>
        <a:p>
          <a:r>
            <a:rPr lang="ru-RU" dirty="0">
              <a:solidFill>
                <a:srgbClr val="A5A5A5"/>
              </a:solidFill>
            </a:rPr>
            <a:t>.</a:t>
          </a:r>
        </a:p>
      </dgm:t>
    </dgm:pt>
    <dgm:pt modelId="{7F26A080-A7C6-4DB3-B7BB-AAD4AECEE39D}" type="parTrans" cxnId="{FF615334-D854-426B-AA76-40BC41B4B83A}">
      <dgm:prSet/>
      <dgm:spPr/>
      <dgm:t>
        <a:bodyPr/>
        <a:lstStyle/>
        <a:p>
          <a:endParaRPr lang="ru-RU"/>
        </a:p>
      </dgm:t>
    </dgm:pt>
    <dgm:pt modelId="{B581B1C2-4135-48C1-AAAF-E8E51521210F}" type="sibTrans" cxnId="{FF615334-D854-426B-AA76-40BC41B4B83A}">
      <dgm:prSet/>
      <dgm:spPr/>
      <dgm:t>
        <a:bodyPr/>
        <a:lstStyle/>
        <a:p>
          <a:endParaRPr lang="ru-RU"/>
        </a:p>
      </dgm:t>
    </dgm:pt>
    <dgm:pt modelId="{26A87A98-643F-4B9F-B26E-E77880AFC7A3}">
      <dgm:prSet phldrT="[Текст]"/>
      <dgm:spPr/>
      <dgm:t>
        <a:bodyPr/>
        <a:lstStyle/>
        <a:p>
          <a:r>
            <a:rPr lang="ru-RU" dirty="0">
              <a:solidFill>
                <a:srgbClr val="FFC000"/>
              </a:solidFill>
            </a:rPr>
            <a:t>.</a:t>
          </a:r>
        </a:p>
      </dgm:t>
    </dgm:pt>
    <dgm:pt modelId="{0E4282F1-7F6B-4285-99E1-80B334F59D72}" type="parTrans" cxnId="{AD8AD659-BE1F-4A93-88F7-1E757EEAF9B2}">
      <dgm:prSet/>
      <dgm:spPr/>
      <dgm:t>
        <a:bodyPr/>
        <a:lstStyle/>
        <a:p>
          <a:endParaRPr lang="ru-RU"/>
        </a:p>
      </dgm:t>
    </dgm:pt>
    <dgm:pt modelId="{650E1035-9165-483D-A811-41CE6ED7CF53}" type="sibTrans" cxnId="{AD8AD659-BE1F-4A93-88F7-1E757EEAF9B2}">
      <dgm:prSet/>
      <dgm:spPr/>
      <dgm:t>
        <a:bodyPr/>
        <a:lstStyle/>
        <a:p>
          <a:endParaRPr lang="ru-RU"/>
        </a:p>
      </dgm:t>
    </dgm:pt>
    <dgm:pt modelId="{2989D3BB-807D-4386-8B97-CE714ECC3CC5}" type="pres">
      <dgm:prSet presAssocID="{922AA16B-5FE1-483F-8B03-02FBF02427E4}" presName="compositeShape" presStyleCnt="0">
        <dgm:presLayoutVars>
          <dgm:chMax val="7"/>
          <dgm:dir/>
          <dgm:resizeHandles val="exact"/>
        </dgm:presLayoutVars>
      </dgm:prSet>
      <dgm:spPr/>
    </dgm:pt>
    <dgm:pt modelId="{38D0AFE1-8C4B-4508-AD23-C35B4FA32319}" type="pres">
      <dgm:prSet presAssocID="{922AA16B-5FE1-483F-8B03-02FBF02427E4}" presName="wedge1" presStyleLbl="node1" presStyleIdx="0" presStyleCnt="3"/>
      <dgm:spPr/>
    </dgm:pt>
    <dgm:pt modelId="{7A4FF94B-9A6F-4DB6-87E0-3189DD88E4E3}" type="pres">
      <dgm:prSet presAssocID="{922AA16B-5FE1-483F-8B03-02FBF02427E4}" presName="dummy1a" presStyleCnt="0"/>
      <dgm:spPr/>
    </dgm:pt>
    <dgm:pt modelId="{B4066143-E73E-4E71-8827-124691399159}" type="pres">
      <dgm:prSet presAssocID="{922AA16B-5FE1-483F-8B03-02FBF02427E4}" presName="dummy1b" presStyleCnt="0"/>
      <dgm:spPr/>
    </dgm:pt>
    <dgm:pt modelId="{D53B1151-C537-4F25-BF2F-28856597DE85}" type="pres">
      <dgm:prSet presAssocID="{922AA16B-5FE1-483F-8B03-02FBF02427E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636DE7-24B1-4A81-9CE1-A9ABB2D4AD18}" type="pres">
      <dgm:prSet presAssocID="{922AA16B-5FE1-483F-8B03-02FBF02427E4}" presName="wedge2" presStyleLbl="node1" presStyleIdx="1" presStyleCnt="3"/>
      <dgm:spPr/>
    </dgm:pt>
    <dgm:pt modelId="{559F78B6-A046-467F-A278-3325C67FB493}" type="pres">
      <dgm:prSet presAssocID="{922AA16B-5FE1-483F-8B03-02FBF02427E4}" presName="dummy2a" presStyleCnt="0"/>
      <dgm:spPr/>
    </dgm:pt>
    <dgm:pt modelId="{8C1A4E3C-33EB-4228-B76F-3122B909131B}" type="pres">
      <dgm:prSet presAssocID="{922AA16B-5FE1-483F-8B03-02FBF02427E4}" presName="dummy2b" presStyleCnt="0"/>
      <dgm:spPr/>
    </dgm:pt>
    <dgm:pt modelId="{33C1FE48-CFF7-49FF-87B5-1351941E8AA7}" type="pres">
      <dgm:prSet presAssocID="{922AA16B-5FE1-483F-8B03-02FBF02427E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C2A669B-1EEC-431C-A875-70868DE77A75}" type="pres">
      <dgm:prSet presAssocID="{922AA16B-5FE1-483F-8B03-02FBF02427E4}" presName="wedge3" presStyleLbl="node1" presStyleIdx="2" presStyleCnt="3"/>
      <dgm:spPr/>
    </dgm:pt>
    <dgm:pt modelId="{7FDE18AD-56BB-44BB-A1D4-6E00E100E99B}" type="pres">
      <dgm:prSet presAssocID="{922AA16B-5FE1-483F-8B03-02FBF02427E4}" presName="dummy3a" presStyleCnt="0"/>
      <dgm:spPr/>
    </dgm:pt>
    <dgm:pt modelId="{2D9388E2-A4C2-41A7-9B1B-078700610546}" type="pres">
      <dgm:prSet presAssocID="{922AA16B-5FE1-483F-8B03-02FBF02427E4}" presName="dummy3b" presStyleCnt="0"/>
      <dgm:spPr/>
    </dgm:pt>
    <dgm:pt modelId="{75D7A588-F9D5-4246-9240-CE88091E9AB4}" type="pres">
      <dgm:prSet presAssocID="{922AA16B-5FE1-483F-8B03-02FBF02427E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B6A2005-957C-4D36-8111-533AAF259469}" type="pres">
      <dgm:prSet presAssocID="{C19FD143-1B48-4A67-888E-45D6A99CC4E9}" presName="arrowWedge1" presStyleLbl="fgSibTrans2D1" presStyleIdx="0" presStyleCnt="3"/>
      <dgm:spPr/>
    </dgm:pt>
    <dgm:pt modelId="{FDCECB46-ECAE-40BC-9A4D-07006356A378}" type="pres">
      <dgm:prSet presAssocID="{B581B1C2-4135-48C1-AAAF-E8E51521210F}" presName="arrowWedge2" presStyleLbl="fgSibTrans2D1" presStyleIdx="1" presStyleCnt="3"/>
      <dgm:spPr/>
    </dgm:pt>
    <dgm:pt modelId="{8C28692B-3EEE-4999-A40F-FC0C8B29AAA9}" type="pres">
      <dgm:prSet presAssocID="{650E1035-9165-483D-A811-41CE6ED7CF53}" presName="arrowWedge3" presStyleLbl="fgSibTrans2D1" presStyleIdx="2" presStyleCnt="3"/>
      <dgm:spPr/>
    </dgm:pt>
  </dgm:ptLst>
  <dgm:cxnLst>
    <dgm:cxn modelId="{F1D0C01F-3D93-415A-92FC-3830CFFA8C91}" type="presOf" srcId="{5B7AA2B7-C82B-45B3-B30C-83C9C179DB4E}" destId="{84636DE7-24B1-4A81-9CE1-A9ABB2D4AD18}" srcOrd="0" destOrd="0" presId="urn:microsoft.com/office/officeart/2005/8/layout/cycle8"/>
    <dgm:cxn modelId="{90CCB12B-73C7-43B7-BFB9-EF6EE59B76DA}" type="presOf" srcId="{B21CC7B2-5263-44F0-A7C3-94583A4D3999}" destId="{D53B1151-C537-4F25-BF2F-28856597DE85}" srcOrd="1" destOrd="0" presId="urn:microsoft.com/office/officeart/2005/8/layout/cycle8"/>
    <dgm:cxn modelId="{FF615334-D854-426B-AA76-40BC41B4B83A}" srcId="{922AA16B-5FE1-483F-8B03-02FBF02427E4}" destId="{5B7AA2B7-C82B-45B3-B30C-83C9C179DB4E}" srcOrd="1" destOrd="0" parTransId="{7F26A080-A7C6-4DB3-B7BB-AAD4AECEE39D}" sibTransId="{B581B1C2-4135-48C1-AAAF-E8E51521210F}"/>
    <dgm:cxn modelId="{8AAD7A3D-0986-4A83-B512-4557C39578F5}" type="presOf" srcId="{26A87A98-643F-4B9F-B26E-E77880AFC7A3}" destId="{CC2A669B-1EEC-431C-A875-70868DE77A75}" srcOrd="0" destOrd="0" presId="urn:microsoft.com/office/officeart/2005/8/layout/cycle8"/>
    <dgm:cxn modelId="{86E7005D-13C3-45A1-9DE9-92F36FB5DC77}" type="presOf" srcId="{5B7AA2B7-C82B-45B3-B30C-83C9C179DB4E}" destId="{33C1FE48-CFF7-49FF-87B5-1351941E8AA7}" srcOrd="1" destOrd="0" presId="urn:microsoft.com/office/officeart/2005/8/layout/cycle8"/>
    <dgm:cxn modelId="{6E749863-1872-4FB3-B157-51D88127A1BD}" type="presOf" srcId="{26A87A98-643F-4B9F-B26E-E77880AFC7A3}" destId="{75D7A588-F9D5-4246-9240-CE88091E9AB4}" srcOrd="1" destOrd="0" presId="urn:microsoft.com/office/officeart/2005/8/layout/cycle8"/>
    <dgm:cxn modelId="{56A3A949-65B9-49D5-954B-1E6C0B51D78D}" srcId="{922AA16B-5FE1-483F-8B03-02FBF02427E4}" destId="{B21CC7B2-5263-44F0-A7C3-94583A4D3999}" srcOrd="0" destOrd="0" parTransId="{A0253954-B5E0-4AF8-8CF5-2C19749E6FA6}" sibTransId="{C19FD143-1B48-4A67-888E-45D6A99CC4E9}"/>
    <dgm:cxn modelId="{57486575-66A6-4A70-BAE7-A36CD945A47B}" type="presOf" srcId="{922AA16B-5FE1-483F-8B03-02FBF02427E4}" destId="{2989D3BB-807D-4386-8B97-CE714ECC3CC5}" srcOrd="0" destOrd="0" presId="urn:microsoft.com/office/officeart/2005/8/layout/cycle8"/>
    <dgm:cxn modelId="{AD8AD659-BE1F-4A93-88F7-1E757EEAF9B2}" srcId="{922AA16B-5FE1-483F-8B03-02FBF02427E4}" destId="{26A87A98-643F-4B9F-B26E-E77880AFC7A3}" srcOrd="2" destOrd="0" parTransId="{0E4282F1-7F6B-4285-99E1-80B334F59D72}" sibTransId="{650E1035-9165-483D-A811-41CE6ED7CF53}"/>
    <dgm:cxn modelId="{7C6400DE-4AAE-459C-9187-B15651B95CAF}" type="presOf" srcId="{B21CC7B2-5263-44F0-A7C3-94583A4D3999}" destId="{38D0AFE1-8C4B-4508-AD23-C35B4FA32319}" srcOrd="0" destOrd="0" presId="urn:microsoft.com/office/officeart/2005/8/layout/cycle8"/>
    <dgm:cxn modelId="{0076BB87-A7D9-4589-ADB0-2B2DF1466453}" type="presParOf" srcId="{2989D3BB-807D-4386-8B97-CE714ECC3CC5}" destId="{38D0AFE1-8C4B-4508-AD23-C35B4FA32319}" srcOrd="0" destOrd="0" presId="urn:microsoft.com/office/officeart/2005/8/layout/cycle8"/>
    <dgm:cxn modelId="{B8E19FAC-61C7-4A62-8BB1-4BC7C62BBE96}" type="presParOf" srcId="{2989D3BB-807D-4386-8B97-CE714ECC3CC5}" destId="{7A4FF94B-9A6F-4DB6-87E0-3189DD88E4E3}" srcOrd="1" destOrd="0" presId="urn:microsoft.com/office/officeart/2005/8/layout/cycle8"/>
    <dgm:cxn modelId="{CCC492C2-07C3-45B6-96C7-D617D5A0A05F}" type="presParOf" srcId="{2989D3BB-807D-4386-8B97-CE714ECC3CC5}" destId="{B4066143-E73E-4E71-8827-124691399159}" srcOrd="2" destOrd="0" presId="urn:microsoft.com/office/officeart/2005/8/layout/cycle8"/>
    <dgm:cxn modelId="{00973825-FF72-485F-8C21-F93E6DD0BB42}" type="presParOf" srcId="{2989D3BB-807D-4386-8B97-CE714ECC3CC5}" destId="{D53B1151-C537-4F25-BF2F-28856597DE85}" srcOrd="3" destOrd="0" presId="urn:microsoft.com/office/officeart/2005/8/layout/cycle8"/>
    <dgm:cxn modelId="{9934B084-E91B-45A3-BD27-75FF33ABEB79}" type="presParOf" srcId="{2989D3BB-807D-4386-8B97-CE714ECC3CC5}" destId="{84636DE7-24B1-4A81-9CE1-A9ABB2D4AD18}" srcOrd="4" destOrd="0" presId="urn:microsoft.com/office/officeart/2005/8/layout/cycle8"/>
    <dgm:cxn modelId="{89BD00E2-AD58-4E1F-B6FB-423A062BC52A}" type="presParOf" srcId="{2989D3BB-807D-4386-8B97-CE714ECC3CC5}" destId="{559F78B6-A046-467F-A278-3325C67FB493}" srcOrd="5" destOrd="0" presId="urn:microsoft.com/office/officeart/2005/8/layout/cycle8"/>
    <dgm:cxn modelId="{47E58E60-1AAB-4CF2-98E0-251C00451B86}" type="presParOf" srcId="{2989D3BB-807D-4386-8B97-CE714ECC3CC5}" destId="{8C1A4E3C-33EB-4228-B76F-3122B909131B}" srcOrd="6" destOrd="0" presId="urn:microsoft.com/office/officeart/2005/8/layout/cycle8"/>
    <dgm:cxn modelId="{DD7D35FB-4CF5-48DF-A5B1-2BB1FCBCF03D}" type="presParOf" srcId="{2989D3BB-807D-4386-8B97-CE714ECC3CC5}" destId="{33C1FE48-CFF7-49FF-87B5-1351941E8AA7}" srcOrd="7" destOrd="0" presId="urn:microsoft.com/office/officeart/2005/8/layout/cycle8"/>
    <dgm:cxn modelId="{04095D5F-AF41-48E1-8580-79405A01A901}" type="presParOf" srcId="{2989D3BB-807D-4386-8B97-CE714ECC3CC5}" destId="{CC2A669B-1EEC-431C-A875-70868DE77A75}" srcOrd="8" destOrd="0" presId="urn:microsoft.com/office/officeart/2005/8/layout/cycle8"/>
    <dgm:cxn modelId="{B012EECF-2743-44B0-B1D6-A96CC8150143}" type="presParOf" srcId="{2989D3BB-807D-4386-8B97-CE714ECC3CC5}" destId="{7FDE18AD-56BB-44BB-A1D4-6E00E100E99B}" srcOrd="9" destOrd="0" presId="urn:microsoft.com/office/officeart/2005/8/layout/cycle8"/>
    <dgm:cxn modelId="{37E75D38-39AA-4B90-B95B-EE4F1B4C3263}" type="presParOf" srcId="{2989D3BB-807D-4386-8B97-CE714ECC3CC5}" destId="{2D9388E2-A4C2-41A7-9B1B-078700610546}" srcOrd="10" destOrd="0" presId="urn:microsoft.com/office/officeart/2005/8/layout/cycle8"/>
    <dgm:cxn modelId="{6B193BF9-45E7-404D-886E-509441AE1C4A}" type="presParOf" srcId="{2989D3BB-807D-4386-8B97-CE714ECC3CC5}" destId="{75D7A588-F9D5-4246-9240-CE88091E9AB4}" srcOrd="11" destOrd="0" presId="urn:microsoft.com/office/officeart/2005/8/layout/cycle8"/>
    <dgm:cxn modelId="{286CBB83-250F-4B68-9EA5-FF0D17822C10}" type="presParOf" srcId="{2989D3BB-807D-4386-8B97-CE714ECC3CC5}" destId="{AB6A2005-957C-4D36-8111-533AAF259469}" srcOrd="12" destOrd="0" presId="urn:microsoft.com/office/officeart/2005/8/layout/cycle8"/>
    <dgm:cxn modelId="{8FE3B03F-1601-4239-AA53-D949A090D223}" type="presParOf" srcId="{2989D3BB-807D-4386-8B97-CE714ECC3CC5}" destId="{FDCECB46-ECAE-40BC-9A4D-07006356A378}" srcOrd="13" destOrd="0" presId="urn:microsoft.com/office/officeart/2005/8/layout/cycle8"/>
    <dgm:cxn modelId="{83C00FD2-8F20-4965-B74C-0A3D5CDECB06}" type="presParOf" srcId="{2989D3BB-807D-4386-8B97-CE714ECC3CC5}" destId="{8C28692B-3EEE-4999-A40F-FC0C8B29AAA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FBF25-9B1A-4D49-A724-5D17E67319D0}" type="doc">
      <dgm:prSet loTypeId="urn:microsoft.com/office/officeart/2005/8/layout/pyramid2" loCatId="pyramid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83E94BC-69CF-4813-A9A5-99A1D7270D7D}">
      <dgm:prSet custT="1"/>
      <dgm:spPr/>
      <dgm:t>
        <a:bodyPr/>
        <a:lstStyle/>
        <a:p>
          <a:r>
            <a:rPr lang="ru-RU" sz="1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Нулевая терпимость к любым проявлениям коррупции </a:t>
          </a:r>
        </a:p>
      </dgm:t>
    </dgm:pt>
    <dgm:pt modelId="{7C4FCEEF-5183-4C40-B92E-83364BD40FC1}" type="parTrans" cxnId="{1FF2F14F-CA47-459A-BA4A-A0BE94DD2AEF}">
      <dgm:prSet/>
      <dgm:spPr/>
      <dgm:t>
        <a:bodyPr/>
        <a:lstStyle/>
        <a:p>
          <a:endParaRPr lang="ru-RU"/>
        </a:p>
      </dgm:t>
    </dgm:pt>
    <dgm:pt modelId="{296FD310-B36C-494F-8578-010ABC246CFE}" type="sibTrans" cxnId="{1FF2F14F-CA47-459A-BA4A-A0BE94DD2AEF}">
      <dgm:prSet/>
      <dgm:spPr/>
      <dgm:t>
        <a:bodyPr/>
        <a:lstStyle/>
        <a:p>
          <a:endParaRPr lang="ru-RU"/>
        </a:p>
      </dgm:t>
    </dgm:pt>
    <dgm:pt modelId="{6F25AE5B-01B8-4C75-80A7-F954EFFA0FC9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Приверженность высшего руководства и установление «тона сверху»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67F0E53-C32D-458F-BB81-F2006D836750}" type="parTrans" cxnId="{ACD97D40-4F37-4818-A975-55295D057B46}">
      <dgm:prSet/>
      <dgm:spPr/>
      <dgm:t>
        <a:bodyPr/>
        <a:lstStyle/>
        <a:p>
          <a:endParaRPr lang="ru-RU"/>
        </a:p>
      </dgm:t>
    </dgm:pt>
    <dgm:pt modelId="{25007722-CA7F-4977-BFA2-28D1CDD254B7}" type="sibTrans" cxnId="{ACD97D40-4F37-4818-A975-55295D057B46}">
      <dgm:prSet/>
      <dgm:spPr/>
      <dgm:t>
        <a:bodyPr/>
        <a:lstStyle/>
        <a:p>
          <a:endParaRPr lang="ru-RU"/>
        </a:p>
      </dgm:t>
    </dgm:pt>
    <dgm:pt modelId="{369E1E8C-C927-4C40-9680-9AFD71E644EF}">
      <dgm:prSet custT="1"/>
      <dgm:spPr/>
      <dgm:t>
        <a:bodyPr/>
        <a:lstStyle/>
        <a:p>
          <a:r>
            <a:rPr lang="ru-RU" sz="1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Вовлеченность должностных лиц и работников </a:t>
          </a:r>
        </a:p>
      </dgm:t>
    </dgm:pt>
    <dgm:pt modelId="{D27045A3-79B2-4DC6-BE09-734B4C98182C}" type="parTrans" cxnId="{7262B5A2-3446-459C-9A50-603BE3ED48C8}">
      <dgm:prSet/>
      <dgm:spPr/>
      <dgm:t>
        <a:bodyPr/>
        <a:lstStyle/>
        <a:p>
          <a:endParaRPr lang="ru-RU"/>
        </a:p>
      </dgm:t>
    </dgm:pt>
    <dgm:pt modelId="{F1973D53-BBB5-480E-9DFB-3746CAC47D74}" type="sibTrans" cxnId="{7262B5A2-3446-459C-9A50-603BE3ED48C8}">
      <dgm:prSet/>
      <dgm:spPr/>
      <dgm:t>
        <a:bodyPr/>
        <a:lstStyle/>
        <a:p>
          <a:endParaRPr lang="ru-RU"/>
        </a:p>
      </dgm:t>
    </dgm:pt>
    <dgm:pt modelId="{ECEA510C-FF45-47C3-B0C8-4ABE0F8DF082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Неотвратимость наказания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E1FE335-727F-45E7-A5AF-6A5C5E4E261B}" type="parTrans" cxnId="{F4CC9CC5-239C-4F28-B04F-70396B1CAC97}">
      <dgm:prSet/>
      <dgm:spPr/>
      <dgm:t>
        <a:bodyPr/>
        <a:lstStyle/>
        <a:p>
          <a:endParaRPr lang="ru-RU"/>
        </a:p>
      </dgm:t>
    </dgm:pt>
    <dgm:pt modelId="{FA24ED28-60CE-41D0-9D7B-07EDBBBC5ED2}" type="sibTrans" cxnId="{F4CC9CC5-239C-4F28-B04F-70396B1CAC97}">
      <dgm:prSet/>
      <dgm:spPr/>
      <dgm:t>
        <a:bodyPr/>
        <a:lstStyle/>
        <a:p>
          <a:endParaRPr lang="ru-RU"/>
        </a:p>
      </dgm:t>
    </dgm:pt>
    <dgm:pt modelId="{02D0F540-A501-4B65-BE6D-C5C084A4FC5D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Законность и соответствие Политики законодательству Республики Казахстан и общепринятым нормам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A37F2F9-3E92-4E44-B168-047AD4805898}" type="parTrans" cxnId="{9CD726C5-282A-4FBE-8EF9-2FBB7EE3CC2B}">
      <dgm:prSet/>
      <dgm:spPr/>
      <dgm:t>
        <a:bodyPr/>
        <a:lstStyle/>
        <a:p>
          <a:endParaRPr lang="ru-RU"/>
        </a:p>
      </dgm:t>
    </dgm:pt>
    <dgm:pt modelId="{33429C8C-968D-4A75-8EF5-55387CC7DFB6}" type="sibTrans" cxnId="{9CD726C5-282A-4FBE-8EF9-2FBB7EE3CC2B}">
      <dgm:prSet/>
      <dgm:spPr/>
      <dgm:t>
        <a:bodyPr/>
        <a:lstStyle/>
        <a:p>
          <a:endParaRPr lang="ru-RU"/>
        </a:p>
      </dgm:t>
    </dgm:pt>
    <dgm:pt modelId="{8A8B7BD0-A8BD-4A2E-B765-8EC559AF0965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Соразмерность процедур по предупреждению и противодействию коррупции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B6F23A-043D-4DF8-8AB7-64C3A431835C}" type="parTrans" cxnId="{B4682CD9-B0AD-4704-8873-69914FCC54A1}">
      <dgm:prSet/>
      <dgm:spPr/>
      <dgm:t>
        <a:bodyPr/>
        <a:lstStyle/>
        <a:p>
          <a:endParaRPr lang="ru-RU"/>
        </a:p>
      </dgm:t>
    </dgm:pt>
    <dgm:pt modelId="{D5A496D5-3726-41FF-B90D-9F06EC1F87AD}" type="sibTrans" cxnId="{B4682CD9-B0AD-4704-8873-69914FCC54A1}">
      <dgm:prSet/>
      <dgm:spPr/>
      <dgm:t>
        <a:bodyPr/>
        <a:lstStyle/>
        <a:p>
          <a:endParaRPr lang="ru-RU"/>
        </a:p>
      </dgm:t>
    </dgm:pt>
    <dgm:pt modelId="{C0C39734-8B7D-43F8-9DA2-9F3F64ACC8E8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Эффективность антикоррупционных процедур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F3531F-28AA-4716-AB7F-6C958D326AA3}" type="parTrans" cxnId="{3E13E934-75DA-4177-B635-1280C4D0DB9A}">
      <dgm:prSet/>
      <dgm:spPr/>
      <dgm:t>
        <a:bodyPr/>
        <a:lstStyle/>
        <a:p>
          <a:endParaRPr lang="ru-RU"/>
        </a:p>
      </dgm:t>
    </dgm:pt>
    <dgm:pt modelId="{F90B03FB-52C5-4470-A0F6-53DDE22384D4}" type="sibTrans" cxnId="{3E13E934-75DA-4177-B635-1280C4D0DB9A}">
      <dgm:prSet/>
      <dgm:spPr/>
      <dgm:t>
        <a:bodyPr/>
        <a:lstStyle/>
        <a:p>
          <a:endParaRPr lang="ru-RU"/>
        </a:p>
      </dgm:t>
    </dgm:pt>
    <dgm:pt modelId="{919088AE-B1DF-4E1F-AF82-2DDF3828A533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Мониторинг и контроль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515E5BD-653A-4381-B301-14B2CC6F0D96}" type="parTrans" cxnId="{5EEDEB5E-2126-4348-86DB-13855C03B10C}">
      <dgm:prSet/>
      <dgm:spPr/>
      <dgm:t>
        <a:bodyPr/>
        <a:lstStyle/>
        <a:p>
          <a:endParaRPr lang="ru-RU"/>
        </a:p>
      </dgm:t>
    </dgm:pt>
    <dgm:pt modelId="{1EBC5D0B-12BA-4BBD-8689-80A0CA5B497B}" type="sibTrans" cxnId="{5EEDEB5E-2126-4348-86DB-13855C03B10C}">
      <dgm:prSet/>
      <dgm:spPr/>
      <dgm:t>
        <a:bodyPr/>
        <a:lstStyle/>
        <a:p>
          <a:endParaRPr lang="ru-RU"/>
        </a:p>
      </dgm:t>
    </dgm:pt>
    <dgm:pt modelId="{D569FDE6-7AF7-46BF-8A14-F9417AF58E35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Недопущение конфликта интересов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88C5F3E-402E-445B-8536-EC537744ED9C}" type="parTrans" cxnId="{F45FDEC2-9FE4-407F-96DD-B9B27F1F9B8A}">
      <dgm:prSet/>
      <dgm:spPr/>
      <dgm:t>
        <a:bodyPr/>
        <a:lstStyle/>
        <a:p>
          <a:endParaRPr lang="ru-RU"/>
        </a:p>
      </dgm:t>
    </dgm:pt>
    <dgm:pt modelId="{8D63D826-774D-43E1-9E59-317592C93674}" type="sibTrans" cxnId="{F45FDEC2-9FE4-407F-96DD-B9B27F1F9B8A}">
      <dgm:prSet/>
      <dgm:spPr/>
      <dgm:t>
        <a:bodyPr/>
        <a:lstStyle/>
        <a:p>
          <a:endParaRPr lang="ru-RU"/>
        </a:p>
      </dgm:t>
    </dgm:pt>
    <dgm:pt modelId="{C553A39F-75E6-411F-AE3B-35720B77B0DD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Должная осмотрительность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534B8B8-DAB3-4A30-8BBF-FB30A09841C3}" type="parTrans" cxnId="{ED69AF62-B3A8-4BC7-A1F3-4A6F1B313A5B}">
      <dgm:prSet/>
      <dgm:spPr/>
      <dgm:t>
        <a:bodyPr/>
        <a:lstStyle/>
        <a:p>
          <a:endParaRPr lang="ru-RU"/>
        </a:p>
      </dgm:t>
    </dgm:pt>
    <dgm:pt modelId="{AA750B80-C4B2-4F0F-A1E5-18E659741BB1}" type="sibTrans" cxnId="{ED69AF62-B3A8-4BC7-A1F3-4A6F1B313A5B}">
      <dgm:prSet/>
      <dgm:spPr/>
      <dgm:t>
        <a:bodyPr/>
        <a:lstStyle/>
        <a:p>
          <a:endParaRPr lang="ru-RU"/>
        </a:p>
      </dgm:t>
    </dgm:pt>
    <dgm:pt modelId="{B2B7C71A-9D1F-4D36-954A-7948FC2F3B2A}">
      <dgm:prSet custT="1"/>
      <dgm:spPr/>
      <dgm:t>
        <a:bodyPr/>
        <a:lstStyle/>
        <a:p>
          <a:r>
            <a:rPr lang="ru-RU" sz="14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Лидерство и координация </a:t>
          </a:r>
          <a:endParaRPr lang="ru-RU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62510B0-8531-428C-8582-66D1EDAF6B5C}" type="parTrans" cxnId="{1FCD8451-3CC9-4DCB-91B5-B51C3DC7C3C8}">
      <dgm:prSet/>
      <dgm:spPr/>
      <dgm:t>
        <a:bodyPr/>
        <a:lstStyle/>
        <a:p>
          <a:endParaRPr lang="ru-RU"/>
        </a:p>
      </dgm:t>
    </dgm:pt>
    <dgm:pt modelId="{21A0C872-99E2-49F1-B6CC-F24294D12239}" type="sibTrans" cxnId="{1FCD8451-3CC9-4DCB-91B5-B51C3DC7C3C8}">
      <dgm:prSet/>
      <dgm:spPr/>
      <dgm:t>
        <a:bodyPr/>
        <a:lstStyle/>
        <a:p>
          <a:endParaRPr lang="ru-RU"/>
        </a:p>
      </dgm:t>
    </dgm:pt>
    <dgm:pt modelId="{21B09AAA-63EC-494C-91E3-FFF313BEE062}" type="pres">
      <dgm:prSet presAssocID="{69FFBF25-9B1A-4D49-A724-5D17E67319D0}" presName="compositeShape" presStyleCnt="0">
        <dgm:presLayoutVars>
          <dgm:dir/>
          <dgm:resizeHandles/>
        </dgm:presLayoutVars>
      </dgm:prSet>
      <dgm:spPr/>
    </dgm:pt>
    <dgm:pt modelId="{25C8C2A8-1504-4909-8B8A-9FC0A56BBF7C}" type="pres">
      <dgm:prSet presAssocID="{69FFBF25-9B1A-4D49-A724-5D17E67319D0}" presName="pyramid" presStyleLbl="node1" presStyleIdx="0" presStyleCnt="1" custLinFactNeighborX="-37361" custLinFactNeighborY="636"/>
      <dgm:spPr>
        <a:solidFill>
          <a:srgbClr val="D5B389"/>
        </a:solidFill>
      </dgm:spPr>
    </dgm:pt>
    <dgm:pt modelId="{AD0D59FB-B11E-4BD9-BE91-C5BA55AE4E6E}" type="pres">
      <dgm:prSet presAssocID="{69FFBF25-9B1A-4D49-A724-5D17E67319D0}" presName="theList" presStyleCnt="0"/>
      <dgm:spPr/>
    </dgm:pt>
    <dgm:pt modelId="{ABE7D5FC-B99E-4458-85E8-5600F265D96F}" type="pres">
      <dgm:prSet presAssocID="{E83E94BC-69CF-4813-A9A5-99A1D7270D7D}" presName="aNode" presStyleLbl="fgAcc1" presStyleIdx="0" presStyleCnt="11" custScaleX="164857" custScaleY="746441" custLinFactNeighborX="-979" custLinFactNeighborY="-10911">
        <dgm:presLayoutVars>
          <dgm:bulletEnabled val="1"/>
        </dgm:presLayoutVars>
      </dgm:prSet>
      <dgm:spPr/>
    </dgm:pt>
    <dgm:pt modelId="{5F475EFC-2BC3-4D34-8283-F0E2F7CE6AA0}" type="pres">
      <dgm:prSet presAssocID="{E83E94BC-69CF-4813-A9A5-99A1D7270D7D}" presName="aSpace" presStyleCnt="0"/>
      <dgm:spPr/>
    </dgm:pt>
    <dgm:pt modelId="{4F97B131-00EA-4672-92F2-B16029C58F97}" type="pres">
      <dgm:prSet presAssocID="{6F25AE5B-01B8-4C75-80A7-F954EFFA0FC9}" presName="aNode" presStyleLbl="fgAcc1" presStyleIdx="1" presStyleCnt="11" custScaleX="164857" custScaleY="753904" custLinFactNeighborX="-979" custLinFactNeighborY="-29463">
        <dgm:presLayoutVars>
          <dgm:bulletEnabled val="1"/>
        </dgm:presLayoutVars>
      </dgm:prSet>
      <dgm:spPr/>
    </dgm:pt>
    <dgm:pt modelId="{A2FDDE7E-01A8-4FC0-A6F7-7FF6BB328DF1}" type="pres">
      <dgm:prSet presAssocID="{6F25AE5B-01B8-4C75-80A7-F954EFFA0FC9}" presName="aSpace" presStyleCnt="0"/>
      <dgm:spPr/>
    </dgm:pt>
    <dgm:pt modelId="{5F229123-65BF-48EE-AC82-8658E7D1B6F9}" type="pres">
      <dgm:prSet presAssocID="{369E1E8C-C927-4C40-9680-9AFD71E644EF}" presName="aNode" presStyleLbl="fgAcc1" presStyleIdx="2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50B1DAC9-9F09-4F32-B2CF-EF35CEB4B379}" type="pres">
      <dgm:prSet presAssocID="{369E1E8C-C927-4C40-9680-9AFD71E644EF}" presName="aSpace" presStyleCnt="0"/>
      <dgm:spPr/>
    </dgm:pt>
    <dgm:pt modelId="{A869ABD1-FD85-4851-9C89-C74EC75FB72E}" type="pres">
      <dgm:prSet presAssocID="{ECEA510C-FF45-47C3-B0C8-4ABE0F8DF082}" presName="aNode" presStyleLbl="fgAcc1" presStyleIdx="3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4440CE83-2F47-4139-BB40-615663473723}" type="pres">
      <dgm:prSet presAssocID="{ECEA510C-FF45-47C3-B0C8-4ABE0F8DF082}" presName="aSpace" presStyleCnt="0"/>
      <dgm:spPr/>
    </dgm:pt>
    <dgm:pt modelId="{76BD9531-6485-44C6-A38B-54F29D8AD704}" type="pres">
      <dgm:prSet presAssocID="{02D0F540-A501-4B65-BE6D-C5C084A4FC5D}" presName="aNode" presStyleLbl="fgAcc1" presStyleIdx="4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BC0E7BF7-EAED-40FC-9289-A567C2EB31F4}" type="pres">
      <dgm:prSet presAssocID="{02D0F540-A501-4B65-BE6D-C5C084A4FC5D}" presName="aSpace" presStyleCnt="0"/>
      <dgm:spPr/>
    </dgm:pt>
    <dgm:pt modelId="{872ECCC4-B195-447E-8F99-6216431D359A}" type="pres">
      <dgm:prSet presAssocID="{8A8B7BD0-A8BD-4A2E-B765-8EC559AF0965}" presName="aNode" presStyleLbl="fgAcc1" presStyleIdx="5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3D45B87F-DA8C-4827-9DE2-9F7F496797BF}" type="pres">
      <dgm:prSet presAssocID="{8A8B7BD0-A8BD-4A2E-B765-8EC559AF0965}" presName="aSpace" presStyleCnt="0"/>
      <dgm:spPr/>
    </dgm:pt>
    <dgm:pt modelId="{790F6600-1017-4A90-9280-940FB777963F}" type="pres">
      <dgm:prSet presAssocID="{C0C39734-8B7D-43F8-9DA2-9F3F64ACC8E8}" presName="aNode" presStyleLbl="fgAcc1" presStyleIdx="6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A2711B43-A77F-437A-A8C4-98983C0F8A5C}" type="pres">
      <dgm:prSet presAssocID="{C0C39734-8B7D-43F8-9DA2-9F3F64ACC8E8}" presName="aSpace" presStyleCnt="0"/>
      <dgm:spPr/>
    </dgm:pt>
    <dgm:pt modelId="{A0342592-07E3-4F3F-ABED-E637AB67DE48}" type="pres">
      <dgm:prSet presAssocID="{919088AE-B1DF-4E1F-AF82-2DDF3828A533}" presName="aNode" presStyleLbl="fgAcc1" presStyleIdx="7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03A62FAE-6DF2-4308-A85B-C09D0A79FFD1}" type="pres">
      <dgm:prSet presAssocID="{919088AE-B1DF-4E1F-AF82-2DDF3828A533}" presName="aSpace" presStyleCnt="0"/>
      <dgm:spPr/>
    </dgm:pt>
    <dgm:pt modelId="{7C66FA3E-CF8C-4E46-86C8-87E6536E4336}" type="pres">
      <dgm:prSet presAssocID="{D569FDE6-7AF7-46BF-8A14-F9417AF58E35}" presName="aNode" presStyleLbl="fgAcc1" presStyleIdx="8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319E6E8D-FC83-4B74-93DC-F8741489E7C8}" type="pres">
      <dgm:prSet presAssocID="{D569FDE6-7AF7-46BF-8A14-F9417AF58E35}" presName="aSpace" presStyleCnt="0"/>
      <dgm:spPr/>
    </dgm:pt>
    <dgm:pt modelId="{DD030FB8-4F5D-4AF7-AE19-56C510749F2B}" type="pres">
      <dgm:prSet presAssocID="{C553A39F-75E6-411F-AE3B-35720B77B0DD}" presName="aNode" presStyleLbl="fgAcc1" presStyleIdx="9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C7707521-DE21-4F98-B5AE-DC045B41732A}" type="pres">
      <dgm:prSet presAssocID="{C553A39F-75E6-411F-AE3B-35720B77B0DD}" presName="aSpace" presStyleCnt="0"/>
      <dgm:spPr/>
    </dgm:pt>
    <dgm:pt modelId="{57D5EA04-124E-453B-A944-5F017E39B772}" type="pres">
      <dgm:prSet presAssocID="{B2B7C71A-9D1F-4D36-954A-7948FC2F3B2A}" presName="aNode" presStyleLbl="fgAcc1" presStyleIdx="10" presStyleCnt="11" custScaleX="164857" custScaleY="753904" custLinFactY="34449" custLinFactNeighborX="-979" custLinFactNeighborY="100000">
        <dgm:presLayoutVars>
          <dgm:bulletEnabled val="1"/>
        </dgm:presLayoutVars>
      </dgm:prSet>
      <dgm:spPr/>
    </dgm:pt>
    <dgm:pt modelId="{84E2D205-E562-42B3-A893-BACFEB29CD63}" type="pres">
      <dgm:prSet presAssocID="{B2B7C71A-9D1F-4D36-954A-7948FC2F3B2A}" presName="aSpace" presStyleCnt="0"/>
      <dgm:spPr/>
    </dgm:pt>
  </dgm:ptLst>
  <dgm:cxnLst>
    <dgm:cxn modelId="{A46E0002-0224-4073-8D98-CAF269474895}" type="presOf" srcId="{8A8B7BD0-A8BD-4A2E-B765-8EC559AF0965}" destId="{872ECCC4-B195-447E-8F99-6216431D359A}" srcOrd="0" destOrd="0" presId="urn:microsoft.com/office/officeart/2005/8/layout/pyramid2"/>
    <dgm:cxn modelId="{D4D9C003-1A76-4D47-B4F6-D734228165E2}" type="presOf" srcId="{D569FDE6-7AF7-46BF-8A14-F9417AF58E35}" destId="{7C66FA3E-CF8C-4E46-86C8-87E6536E4336}" srcOrd="0" destOrd="0" presId="urn:microsoft.com/office/officeart/2005/8/layout/pyramid2"/>
    <dgm:cxn modelId="{3E13E934-75DA-4177-B635-1280C4D0DB9A}" srcId="{69FFBF25-9B1A-4D49-A724-5D17E67319D0}" destId="{C0C39734-8B7D-43F8-9DA2-9F3F64ACC8E8}" srcOrd="6" destOrd="0" parTransId="{47F3531F-28AA-4716-AB7F-6C958D326AA3}" sibTransId="{F90B03FB-52C5-4470-A0F6-53DDE22384D4}"/>
    <dgm:cxn modelId="{ACD97D40-4F37-4818-A975-55295D057B46}" srcId="{69FFBF25-9B1A-4D49-A724-5D17E67319D0}" destId="{6F25AE5B-01B8-4C75-80A7-F954EFFA0FC9}" srcOrd="1" destOrd="0" parTransId="{467F0E53-C32D-458F-BB81-F2006D836750}" sibTransId="{25007722-CA7F-4977-BFA2-28D1CDD254B7}"/>
    <dgm:cxn modelId="{5EEDEB5E-2126-4348-86DB-13855C03B10C}" srcId="{69FFBF25-9B1A-4D49-A724-5D17E67319D0}" destId="{919088AE-B1DF-4E1F-AF82-2DDF3828A533}" srcOrd="7" destOrd="0" parTransId="{B515E5BD-653A-4381-B301-14B2CC6F0D96}" sibTransId="{1EBC5D0B-12BA-4BBD-8689-80A0CA5B497B}"/>
    <dgm:cxn modelId="{F55F1060-29DC-4738-82F9-A0C4AF2DB8A8}" type="presOf" srcId="{6F25AE5B-01B8-4C75-80A7-F954EFFA0FC9}" destId="{4F97B131-00EA-4672-92F2-B16029C58F97}" srcOrd="0" destOrd="0" presId="urn:microsoft.com/office/officeart/2005/8/layout/pyramid2"/>
    <dgm:cxn modelId="{ED69AF62-B3A8-4BC7-A1F3-4A6F1B313A5B}" srcId="{69FFBF25-9B1A-4D49-A724-5D17E67319D0}" destId="{C553A39F-75E6-411F-AE3B-35720B77B0DD}" srcOrd="9" destOrd="0" parTransId="{2534B8B8-DAB3-4A30-8BBF-FB30A09841C3}" sibTransId="{AA750B80-C4B2-4F0F-A1E5-18E659741BB1}"/>
    <dgm:cxn modelId="{5063E24D-777B-42EA-8C05-CD62A1DBD3D0}" type="presOf" srcId="{02D0F540-A501-4B65-BE6D-C5C084A4FC5D}" destId="{76BD9531-6485-44C6-A38B-54F29D8AD704}" srcOrd="0" destOrd="0" presId="urn:microsoft.com/office/officeart/2005/8/layout/pyramid2"/>
    <dgm:cxn modelId="{6F92F76E-510C-4620-A1D8-BF87263347EA}" type="presOf" srcId="{69FFBF25-9B1A-4D49-A724-5D17E67319D0}" destId="{21B09AAA-63EC-494C-91E3-FFF313BEE062}" srcOrd="0" destOrd="0" presId="urn:microsoft.com/office/officeart/2005/8/layout/pyramid2"/>
    <dgm:cxn modelId="{1FF2F14F-CA47-459A-BA4A-A0BE94DD2AEF}" srcId="{69FFBF25-9B1A-4D49-A724-5D17E67319D0}" destId="{E83E94BC-69CF-4813-A9A5-99A1D7270D7D}" srcOrd="0" destOrd="0" parTransId="{7C4FCEEF-5183-4C40-B92E-83364BD40FC1}" sibTransId="{296FD310-B36C-494F-8578-010ABC246CFE}"/>
    <dgm:cxn modelId="{1FCD8451-3CC9-4DCB-91B5-B51C3DC7C3C8}" srcId="{69FFBF25-9B1A-4D49-A724-5D17E67319D0}" destId="{B2B7C71A-9D1F-4D36-954A-7948FC2F3B2A}" srcOrd="10" destOrd="0" parTransId="{A62510B0-8531-428C-8582-66D1EDAF6B5C}" sibTransId="{21A0C872-99E2-49F1-B6CC-F24294D12239}"/>
    <dgm:cxn modelId="{CB484959-D997-4B4E-9E99-D561691A6124}" type="presOf" srcId="{369E1E8C-C927-4C40-9680-9AFD71E644EF}" destId="{5F229123-65BF-48EE-AC82-8658E7D1B6F9}" srcOrd="0" destOrd="0" presId="urn:microsoft.com/office/officeart/2005/8/layout/pyramid2"/>
    <dgm:cxn modelId="{1CDE008B-FD75-4074-86EF-83FDB9B95A9C}" type="presOf" srcId="{919088AE-B1DF-4E1F-AF82-2DDF3828A533}" destId="{A0342592-07E3-4F3F-ABED-E637AB67DE48}" srcOrd="0" destOrd="0" presId="urn:microsoft.com/office/officeart/2005/8/layout/pyramid2"/>
    <dgm:cxn modelId="{7262B5A2-3446-459C-9A50-603BE3ED48C8}" srcId="{69FFBF25-9B1A-4D49-A724-5D17E67319D0}" destId="{369E1E8C-C927-4C40-9680-9AFD71E644EF}" srcOrd="2" destOrd="0" parTransId="{D27045A3-79B2-4DC6-BE09-734B4C98182C}" sibTransId="{F1973D53-BBB5-480E-9DFB-3746CAC47D74}"/>
    <dgm:cxn modelId="{50CFA9B3-8720-4C80-90A9-D0E26A7D6557}" type="presOf" srcId="{C0C39734-8B7D-43F8-9DA2-9F3F64ACC8E8}" destId="{790F6600-1017-4A90-9280-940FB777963F}" srcOrd="0" destOrd="0" presId="urn:microsoft.com/office/officeart/2005/8/layout/pyramid2"/>
    <dgm:cxn modelId="{38611DC2-16C8-4CD2-B07E-0351845CD479}" type="presOf" srcId="{B2B7C71A-9D1F-4D36-954A-7948FC2F3B2A}" destId="{57D5EA04-124E-453B-A944-5F017E39B772}" srcOrd="0" destOrd="0" presId="urn:microsoft.com/office/officeart/2005/8/layout/pyramid2"/>
    <dgm:cxn modelId="{F45FDEC2-9FE4-407F-96DD-B9B27F1F9B8A}" srcId="{69FFBF25-9B1A-4D49-A724-5D17E67319D0}" destId="{D569FDE6-7AF7-46BF-8A14-F9417AF58E35}" srcOrd="8" destOrd="0" parTransId="{D88C5F3E-402E-445B-8536-EC537744ED9C}" sibTransId="{8D63D826-774D-43E1-9E59-317592C93674}"/>
    <dgm:cxn modelId="{30CDECC2-C263-41FF-BDC6-98DA16DF1C3E}" type="presOf" srcId="{ECEA510C-FF45-47C3-B0C8-4ABE0F8DF082}" destId="{A869ABD1-FD85-4851-9C89-C74EC75FB72E}" srcOrd="0" destOrd="0" presId="urn:microsoft.com/office/officeart/2005/8/layout/pyramid2"/>
    <dgm:cxn modelId="{9CD726C5-282A-4FBE-8EF9-2FBB7EE3CC2B}" srcId="{69FFBF25-9B1A-4D49-A724-5D17E67319D0}" destId="{02D0F540-A501-4B65-BE6D-C5C084A4FC5D}" srcOrd="4" destOrd="0" parTransId="{5A37F2F9-3E92-4E44-B168-047AD4805898}" sibTransId="{33429C8C-968D-4A75-8EF5-55387CC7DFB6}"/>
    <dgm:cxn modelId="{F4CC9CC5-239C-4F28-B04F-70396B1CAC97}" srcId="{69FFBF25-9B1A-4D49-A724-5D17E67319D0}" destId="{ECEA510C-FF45-47C3-B0C8-4ABE0F8DF082}" srcOrd="3" destOrd="0" parTransId="{FE1FE335-727F-45E7-A5AF-6A5C5E4E261B}" sibTransId="{FA24ED28-60CE-41D0-9D7B-07EDBBBC5ED2}"/>
    <dgm:cxn modelId="{F504B4D5-0FB7-4D57-B4FD-440EEA3EE6C0}" type="presOf" srcId="{C553A39F-75E6-411F-AE3B-35720B77B0DD}" destId="{DD030FB8-4F5D-4AF7-AE19-56C510749F2B}" srcOrd="0" destOrd="0" presId="urn:microsoft.com/office/officeart/2005/8/layout/pyramid2"/>
    <dgm:cxn modelId="{B4682CD9-B0AD-4704-8873-69914FCC54A1}" srcId="{69FFBF25-9B1A-4D49-A724-5D17E67319D0}" destId="{8A8B7BD0-A8BD-4A2E-B765-8EC559AF0965}" srcOrd="5" destOrd="0" parTransId="{5EB6F23A-043D-4DF8-8AB7-64C3A431835C}" sibTransId="{D5A496D5-3726-41FF-B90D-9F06EC1F87AD}"/>
    <dgm:cxn modelId="{FE6254F0-1C46-4F8C-A89F-00A08069D8AD}" type="presOf" srcId="{E83E94BC-69CF-4813-A9A5-99A1D7270D7D}" destId="{ABE7D5FC-B99E-4458-85E8-5600F265D96F}" srcOrd="0" destOrd="0" presId="urn:microsoft.com/office/officeart/2005/8/layout/pyramid2"/>
    <dgm:cxn modelId="{782DD104-78B7-4341-A156-F5E1007F08B5}" type="presParOf" srcId="{21B09AAA-63EC-494C-91E3-FFF313BEE062}" destId="{25C8C2A8-1504-4909-8B8A-9FC0A56BBF7C}" srcOrd="0" destOrd="0" presId="urn:microsoft.com/office/officeart/2005/8/layout/pyramid2"/>
    <dgm:cxn modelId="{C353D665-4E7C-46D4-ABEA-C018FE4A6668}" type="presParOf" srcId="{21B09AAA-63EC-494C-91E3-FFF313BEE062}" destId="{AD0D59FB-B11E-4BD9-BE91-C5BA55AE4E6E}" srcOrd="1" destOrd="0" presId="urn:microsoft.com/office/officeart/2005/8/layout/pyramid2"/>
    <dgm:cxn modelId="{2602DE1E-8983-451D-B081-4BBD7E129231}" type="presParOf" srcId="{AD0D59FB-B11E-4BD9-BE91-C5BA55AE4E6E}" destId="{ABE7D5FC-B99E-4458-85E8-5600F265D96F}" srcOrd="0" destOrd="0" presId="urn:microsoft.com/office/officeart/2005/8/layout/pyramid2"/>
    <dgm:cxn modelId="{854DC48F-5BBD-4657-9D80-B0C67D5C2AB0}" type="presParOf" srcId="{AD0D59FB-B11E-4BD9-BE91-C5BA55AE4E6E}" destId="{5F475EFC-2BC3-4D34-8283-F0E2F7CE6AA0}" srcOrd="1" destOrd="0" presId="urn:microsoft.com/office/officeart/2005/8/layout/pyramid2"/>
    <dgm:cxn modelId="{DE135109-C4A2-4AEA-B05B-845DB89B0E0C}" type="presParOf" srcId="{AD0D59FB-B11E-4BD9-BE91-C5BA55AE4E6E}" destId="{4F97B131-00EA-4672-92F2-B16029C58F97}" srcOrd="2" destOrd="0" presId="urn:microsoft.com/office/officeart/2005/8/layout/pyramid2"/>
    <dgm:cxn modelId="{F7C1F9FF-9822-46B9-8739-7B4D2AED9281}" type="presParOf" srcId="{AD0D59FB-B11E-4BD9-BE91-C5BA55AE4E6E}" destId="{A2FDDE7E-01A8-4FC0-A6F7-7FF6BB328DF1}" srcOrd="3" destOrd="0" presId="urn:microsoft.com/office/officeart/2005/8/layout/pyramid2"/>
    <dgm:cxn modelId="{B14D8E64-D253-4C27-B915-F3C7059E306A}" type="presParOf" srcId="{AD0D59FB-B11E-4BD9-BE91-C5BA55AE4E6E}" destId="{5F229123-65BF-48EE-AC82-8658E7D1B6F9}" srcOrd="4" destOrd="0" presId="urn:microsoft.com/office/officeart/2005/8/layout/pyramid2"/>
    <dgm:cxn modelId="{0F85FA6F-B9F1-4C88-9D94-A7D8D5B9B895}" type="presParOf" srcId="{AD0D59FB-B11E-4BD9-BE91-C5BA55AE4E6E}" destId="{50B1DAC9-9F09-4F32-B2CF-EF35CEB4B379}" srcOrd="5" destOrd="0" presId="urn:microsoft.com/office/officeart/2005/8/layout/pyramid2"/>
    <dgm:cxn modelId="{27EF9498-6613-4F28-A4E9-1F1DB36530E3}" type="presParOf" srcId="{AD0D59FB-B11E-4BD9-BE91-C5BA55AE4E6E}" destId="{A869ABD1-FD85-4851-9C89-C74EC75FB72E}" srcOrd="6" destOrd="0" presId="urn:microsoft.com/office/officeart/2005/8/layout/pyramid2"/>
    <dgm:cxn modelId="{8D2A9030-022E-407D-A557-0A066A1C3866}" type="presParOf" srcId="{AD0D59FB-B11E-4BD9-BE91-C5BA55AE4E6E}" destId="{4440CE83-2F47-4139-BB40-615663473723}" srcOrd="7" destOrd="0" presId="urn:microsoft.com/office/officeart/2005/8/layout/pyramid2"/>
    <dgm:cxn modelId="{962D9DC0-5BAC-4877-A2E1-D1D74DDB80B6}" type="presParOf" srcId="{AD0D59FB-B11E-4BD9-BE91-C5BA55AE4E6E}" destId="{76BD9531-6485-44C6-A38B-54F29D8AD704}" srcOrd="8" destOrd="0" presId="urn:microsoft.com/office/officeart/2005/8/layout/pyramid2"/>
    <dgm:cxn modelId="{5CF53200-69A7-4B8B-97DE-BB0A0C0B12C5}" type="presParOf" srcId="{AD0D59FB-B11E-4BD9-BE91-C5BA55AE4E6E}" destId="{BC0E7BF7-EAED-40FC-9289-A567C2EB31F4}" srcOrd="9" destOrd="0" presId="urn:microsoft.com/office/officeart/2005/8/layout/pyramid2"/>
    <dgm:cxn modelId="{FDAC6A86-8E08-4F1E-8904-6F8932B5B24C}" type="presParOf" srcId="{AD0D59FB-B11E-4BD9-BE91-C5BA55AE4E6E}" destId="{872ECCC4-B195-447E-8F99-6216431D359A}" srcOrd="10" destOrd="0" presId="urn:microsoft.com/office/officeart/2005/8/layout/pyramid2"/>
    <dgm:cxn modelId="{B5FE2524-BAF0-41A9-A1EB-38B00FD7E085}" type="presParOf" srcId="{AD0D59FB-B11E-4BD9-BE91-C5BA55AE4E6E}" destId="{3D45B87F-DA8C-4827-9DE2-9F7F496797BF}" srcOrd="11" destOrd="0" presId="urn:microsoft.com/office/officeart/2005/8/layout/pyramid2"/>
    <dgm:cxn modelId="{2CD9AA6F-5421-4C45-B3DC-1508DA3E4A25}" type="presParOf" srcId="{AD0D59FB-B11E-4BD9-BE91-C5BA55AE4E6E}" destId="{790F6600-1017-4A90-9280-940FB777963F}" srcOrd="12" destOrd="0" presId="urn:microsoft.com/office/officeart/2005/8/layout/pyramid2"/>
    <dgm:cxn modelId="{CEFF1B08-30AB-49DE-8952-B1AE389DAD1C}" type="presParOf" srcId="{AD0D59FB-B11E-4BD9-BE91-C5BA55AE4E6E}" destId="{A2711B43-A77F-437A-A8C4-98983C0F8A5C}" srcOrd="13" destOrd="0" presId="urn:microsoft.com/office/officeart/2005/8/layout/pyramid2"/>
    <dgm:cxn modelId="{C8ACB5C8-E37C-451E-8B52-9BE4516F3BF5}" type="presParOf" srcId="{AD0D59FB-B11E-4BD9-BE91-C5BA55AE4E6E}" destId="{A0342592-07E3-4F3F-ABED-E637AB67DE48}" srcOrd="14" destOrd="0" presId="urn:microsoft.com/office/officeart/2005/8/layout/pyramid2"/>
    <dgm:cxn modelId="{ACB5DB67-2B1E-4196-9B1C-A3F50C32D08F}" type="presParOf" srcId="{AD0D59FB-B11E-4BD9-BE91-C5BA55AE4E6E}" destId="{03A62FAE-6DF2-4308-A85B-C09D0A79FFD1}" srcOrd="15" destOrd="0" presId="urn:microsoft.com/office/officeart/2005/8/layout/pyramid2"/>
    <dgm:cxn modelId="{B3B468C5-BA08-4F8B-A1A8-6A4EED644E6D}" type="presParOf" srcId="{AD0D59FB-B11E-4BD9-BE91-C5BA55AE4E6E}" destId="{7C66FA3E-CF8C-4E46-86C8-87E6536E4336}" srcOrd="16" destOrd="0" presId="urn:microsoft.com/office/officeart/2005/8/layout/pyramid2"/>
    <dgm:cxn modelId="{B4537968-E32D-4856-B3C3-C872FA495BE6}" type="presParOf" srcId="{AD0D59FB-B11E-4BD9-BE91-C5BA55AE4E6E}" destId="{319E6E8D-FC83-4B74-93DC-F8741489E7C8}" srcOrd="17" destOrd="0" presId="urn:microsoft.com/office/officeart/2005/8/layout/pyramid2"/>
    <dgm:cxn modelId="{9E29972B-1838-4070-8846-CFD263171FD4}" type="presParOf" srcId="{AD0D59FB-B11E-4BD9-BE91-C5BA55AE4E6E}" destId="{DD030FB8-4F5D-4AF7-AE19-56C510749F2B}" srcOrd="18" destOrd="0" presId="urn:microsoft.com/office/officeart/2005/8/layout/pyramid2"/>
    <dgm:cxn modelId="{15EEC917-B791-488A-8E82-F536C23B8DF2}" type="presParOf" srcId="{AD0D59FB-B11E-4BD9-BE91-C5BA55AE4E6E}" destId="{C7707521-DE21-4F98-B5AE-DC045B41732A}" srcOrd="19" destOrd="0" presId="urn:microsoft.com/office/officeart/2005/8/layout/pyramid2"/>
    <dgm:cxn modelId="{D9A603C3-8BAF-4DB5-91F8-95799D0B6BF9}" type="presParOf" srcId="{AD0D59FB-B11E-4BD9-BE91-C5BA55AE4E6E}" destId="{57D5EA04-124E-453B-A944-5F017E39B772}" srcOrd="20" destOrd="0" presId="urn:microsoft.com/office/officeart/2005/8/layout/pyramid2"/>
    <dgm:cxn modelId="{1DE925BE-1BF0-4DA2-AA33-411C286FF15E}" type="presParOf" srcId="{AD0D59FB-B11E-4BD9-BE91-C5BA55AE4E6E}" destId="{84E2D205-E562-42B3-A893-BACFEB29CD63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5754A-F190-47D8-8E4A-60B03646BD0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D6BFEC-C6EC-4E11-9CA0-0D76B754F570}">
      <dgm:prSet custT="1"/>
      <dgm:spPr/>
      <dgm:t>
        <a:bodyPr/>
        <a:lstStyle/>
        <a:p>
          <a:r>
            <a:rPr lang="ru-RU" sz="16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Определение внешних регуляторных требований</a:t>
          </a:r>
          <a:endParaRPr lang="ru-RU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57CCA8B-1961-43C1-ACCA-27EB96501D8A}" type="parTrans" cxnId="{77F5FB01-A576-4802-A539-5073A1C443C2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7552C20-13EF-446A-8A12-9DD4CF78D4D3}" type="sibTrans" cxnId="{77F5FB01-A576-4802-A539-5073A1C443C2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4004086-FAE2-4209-83EE-CD48FF52BDFB}">
      <dgm:prSet custT="1"/>
      <dgm:spPr/>
      <dgm:t>
        <a:bodyPr/>
        <a:lstStyle/>
        <a:p>
          <a:r>
            <a:rPr lang="ru-RU" sz="16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Идентификация и оценка комплаенс рисков</a:t>
          </a:r>
          <a:endParaRPr lang="ru-RU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1622559-1AD2-4243-B3A0-07795C93ACDD}" type="parTrans" cxnId="{9D242839-B973-4C8E-A778-1718B9F82812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E09179-D93E-49D1-813D-6F5A76234C26}" type="sibTrans" cxnId="{9D242839-B973-4C8E-A778-1718B9F82812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A27A003-86E5-4868-BD13-EA01741A670D}">
      <dgm:prSet custT="1"/>
      <dgm:spPr/>
      <dgm:t>
        <a:bodyPr/>
        <a:lstStyle/>
        <a:p>
          <a:r>
            <a:rPr lang="ru-RU" sz="16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Разработка внутренних политик, регламентов и процедур в области комплаенс</a:t>
          </a:r>
          <a:endParaRPr lang="ru-RU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81B49EC-664E-42FF-9280-D1C82D41C1ED}" type="parTrans" cxnId="{5A7E3798-635E-4E90-B723-0867DEE6B643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E988CA1-767F-401E-AE5A-B789DFD40DC1}" type="sibTrans" cxnId="{5A7E3798-635E-4E90-B723-0867DEE6B643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B880A40-073D-4E13-94DA-59B1DA9E6D86}">
      <dgm:prSet custT="1"/>
      <dgm:spPr/>
      <dgm:t>
        <a:bodyPr/>
        <a:lstStyle/>
        <a:p>
          <a:r>
            <a:rPr lang="ru-RU" sz="16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Коммуникации и внедрение политик комплаенс</a:t>
          </a:r>
          <a:endParaRPr lang="ru-RU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2BD2470-D90B-47F7-9AAD-C2ACA75F999B}" type="parTrans" cxnId="{F545D381-8931-43DA-9003-ED3DA2EB21FD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A6C3542-3937-44A0-ADE6-B29F109CD0E5}" type="sibTrans" cxnId="{F545D381-8931-43DA-9003-ED3DA2EB21FD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4308F28-79D4-4CF4-BEA6-1E2C1DE6D8E1}">
      <dgm:prSet custT="1"/>
      <dgm:spPr/>
      <dgm:t>
        <a:bodyPr/>
        <a:lstStyle/>
        <a:p>
          <a:r>
            <a:rPr lang="ru-RU" sz="16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Наблюдение и контроль комплаенс направлений</a:t>
          </a:r>
          <a:endParaRPr lang="ru-RU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2D1E070-286C-4EB3-87D4-D3CD8F2728A1}" type="parTrans" cxnId="{8979CC31-9232-405E-B2B8-056C77117A38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FD13972-8DF8-44EC-84C3-83AD743CC97F}" type="sibTrans" cxnId="{8979CC31-9232-405E-B2B8-056C77117A38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8B67365-3B37-41FF-8B66-1325633A0D6B}">
      <dgm:prSet custT="1"/>
      <dgm:spPr/>
      <dgm:t>
        <a:bodyPr/>
        <a:lstStyle/>
        <a:p>
          <a:r>
            <a:rPr lang="ru-RU" sz="1600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Проведение расследований потенциальных нарушений в рамках комплаенс, разработка и обеспечение принятия корректирующих мер </a:t>
          </a:r>
          <a:endParaRPr lang="ru-RU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B836761-B1AC-434A-A8AF-396368378E21}" type="parTrans" cxnId="{24B3069D-D742-4BA8-AC1C-3C92C8211E19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86B72AE-CBAA-4560-A2BF-7AFBEDF2D1F0}" type="sibTrans" cxnId="{24B3069D-D742-4BA8-AC1C-3C92C8211E19}">
      <dgm:prSet/>
      <dgm:spPr/>
      <dgm:t>
        <a:bodyPr/>
        <a:lstStyle/>
        <a:p>
          <a:endParaRPr lang="ru-RU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FB9BCDE-D797-4E8F-AEAA-13ACE7C45A3C}" type="pres">
      <dgm:prSet presAssocID="{2C55754A-F190-47D8-8E4A-60B03646BD0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240644-9D1E-426A-AEE9-EB18415678AE}" type="pres">
      <dgm:prSet presAssocID="{0ED6BFEC-C6EC-4E11-9CA0-0D76B754F570}" presName="circle1" presStyleLbl="node1" presStyleIdx="0" presStyleCnt="6"/>
      <dgm:spPr/>
    </dgm:pt>
    <dgm:pt modelId="{60BCC8DB-BED6-45F3-AF04-1B30408B158B}" type="pres">
      <dgm:prSet presAssocID="{0ED6BFEC-C6EC-4E11-9CA0-0D76B754F570}" presName="space" presStyleCnt="0"/>
      <dgm:spPr/>
    </dgm:pt>
    <dgm:pt modelId="{033892BC-9B47-47A2-9288-C3B951E6C2DA}" type="pres">
      <dgm:prSet presAssocID="{0ED6BFEC-C6EC-4E11-9CA0-0D76B754F570}" presName="rect1" presStyleLbl="alignAcc1" presStyleIdx="0" presStyleCnt="6" custLinFactNeighborX="713" custLinFactNeighborY="682"/>
      <dgm:spPr/>
    </dgm:pt>
    <dgm:pt modelId="{057503DF-CEB5-48E2-A649-50A1090403B4}" type="pres">
      <dgm:prSet presAssocID="{44004086-FAE2-4209-83EE-CD48FF52BDFB}" presName="vertSpace2" presStyleLbl="node1" presStyleIdx="0" presStyleCnt="6"/>
      <dgm:spPr/>
    </dgm:pt>
    <dgm:pt modelId="{E4A5DC69-79EB-4C80-BB01-BD9077E7C0D8}" type="pres">
      <dgm:prSet presAssocID="{44004086-FAE2-4209-83EE-CD48FF52BDFB}" presName="circle2" presStyleLbl="node1" presStyleIdx="1" presStyleCnt="6"/>
      <dgm:spPr/>
    </dgm:pt>
    <dgm:pt modelId="{5DE2C669-F3EB-41DC-8CC2-BCF1A53FC692}" type="pres">
      <dgm:prSet presAssocID="{44004086-FAE2-4209-83EE-CD48FF52BDFB}" presName="rect2" presStyleLbl="alignAcc1" presStyleIdx="1" presStyleCnt="6" custLinFactNeighborX="454" custLinFactNeighborY="211"/>
      <dgm:spPr/>
    </dgm:pt>
    <dgm:pt modelId="{63C73A23-8A95-4DC4-BDB2-C5BDD1AEA13B}" type="pres">
      <dgm:prSet presAssocID="{4A27A003-86E5-4868-BD13-EA01741A670D}" presName="vertSpace3" presStyleLbl="node1" presStyleIdx="1" presStyleCnt="6"/>
      <dgm:spPr/>
    </dgm:pt>
    <dgm:pt modelId="{29EFD7A8-D3D0-4FB9-B617-57F132EA5DD1}" type="pres">
      <dgm:prSet presAssocID="{4A27A003-86E5-4868-BD13-EA01741A670D}" presName="circle3" presStyleLbl="node1" presStyleIdx="2" presStyleCnt="6"/>
      <dgm:spPr/>
    </dgm:pt>
    <dgm:pt modelId="{102048E0-C9A1-4109-B434-9464FAE34F7A}" type="pres">
      <dgm:prSet presAssocID="{4A27A003-86E5-4868-BD13-EA01741A670D}" presName="rect3" presStyleLbl="alignAcc1" presStyleIdx="2" presStyleCnt="6" custScaleX="100552" custScaleY="97397" custLinFactNeighborX="139" custLinFactNeighborY="1764"/>
      <dgm:spPr/>
    </dgm:pt>
    <dgm:pt modelId="{C4B794E0-B648-42E8-81E3-A44C43799338}" type="pres">
      <dgm:prSet presAssocID="{4B880A40-073D-4E13-94DA-59B1DA9E6D86}" presName="vertSpace4" presStyleLbl="node1" presStyleIdx="2" presStyleCnt="6"/>
      <dgm:spPr/>
    </dgm:pt>
    <dgm:pt modelId="{7E7190FA-72A7-4AD2-A866-DF33F6579451}" type="pres">
      <dgm:prSet presAssocID="{4B880A40-073D-4E13-94DA-59B1DA9E6D86}" presName="circle4" presStyleLbl="node1" presStyleIdx="3" presStyleCnt="6"/>
      <dgm:spPr/>
    </dgm:pt>
    <dgm:pt modelId="{A57DB797-E07E-403B-B08E-867E8BD8D11B}" type="pres">
      <dgm:prSet presAssocID="{4B880A40-073D-4E13-94DA-59B1DA9E6D86}" presName="rect4" presStyleLbl="alignAcc1" presStyleIdx="3" presStyleCnt="6" custLinFactNeighborX="316" custLinFactNeighborY="1459"/>
      <dgm:spPr/>
    </dgm:pt>
    <dgm:pt modelId="{F6FC9826-9105-48FA-B96A-64C68D19C9E5}" type="pres">
      <dgm:prSet presAssocID="{34308F28-79D4-4CF4-BEA6-1E2C1DE6D8E1}" presName="vertSpace5" presStyleLbl="node1" presStyleIdx="3" presStyleCnt="6"/>
      <dgm:spPr/>
    </dgm:pt>
    <dgm:pt modelId="{59B9751A-4B86-47BB-B724-BAB88D8A6183}" type="pres">
      <dgm:prSet presAssocID="{34308F28-79D4-4CF4-BEA6-1E2C1DE6D8E1}" presName="circle5" presStyleLbl="node1" presStyleIdx="4" presStyleCnt="6"/>
      <dgm:spPr/>
    </dgm:pt>
    <dgm:pt modelId="{47726036-A482-47C0-BA68-1F906536EEE6}" type="pres">
      <dgm:prSet presAssocID="{34308F28-79D4-4CF4-BEA6-1E2C1DE6D8E1}" presName="rect5" presStyleLbl="alignAcc1" presStyleIdx="4" presStyleCnt="6"/>
      <dgm:spPr/>
    </dgm:pt>
    <dgm:pt modelId="{992D9BD3-859F-4A64-8C12-4FCA75C63DE3}" type="pres">
      <dgm:prSet presAssocID="{F8B67365-3B37-41FF-8B66-1325633A0D6B}" presName="vertSpace6" presStyleLbl="node1" presStyleIdx="4" presStyleCnt="6"/>
      <dgm:spPr/>
    </dgm:pt>
    <dgm:pt modelId="{5F85AEC0-9CE1-4ECD-8D85-2DE3F0C987E7}" type="pres">
      <dgm:prSet presAssocID="{F8B67365-3B37-41FF-8B66-1325633A0D6B}" presName="circle6" presStyleLbl="node1" presStyleIdx="5" presStyleCnt="6"/>
      <dgm:spPr/>
    </dgm:pt>
    <dgm:pt modelId="{FD3A55D2-2E73-4B08-A3DF-0EA5D8800BDE}" type="pres">
      <dgm:prSet presAssocID="{F8B67365-3B37-41FF-8B66-1325633A0D6B}" presName="rect6" presStyleLbl="alignAcc1" presStyleIdx="5" presStyleCnt="6" custScaleX="100000" custScaleY="180995" custLinFactNeighborX="-108" custLinFactNeighborY="42935"/>
      <dgm:spPr/>
    </dgm:pt>
    <dgm:pt modelId="{7A139EDE-71EE-4EC5-BEBB-3D68B9A64FB6}" type="pres">
      <dgm:prSet presAssocID="{0ED6BFEC-C6EC-4E11-9CA0-0D76B754F570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E82073E8-E36D-4FE4-B9C9-2C211ACC873C}" type="pres">
      <dgm:prSet presAssocID="{44004086-FAE2-4209-83EE-CD48FF52BDFB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FF6726E0-1974-4599-AD5C-E50FA1065E6E}" type="pres">
      <dgm:prSet presAssocID="{4A27A003-86E5-4868-BD13-EA01741A670D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C2E980EF-E23A-4589-901F-5E0B82BE76D2}" type="pres">
      <dgm:prSet presAssocID="{4B880A40-073D-4E13-94DA-59B1DA9E6D86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7E2221AC-1BD5-48E2-8507-DE2BF9E328AB}" type="pres">
      <dgm:prSet presAssocID="{34308F28-79D4-4CF4-BEA6-1E2C1DE6D8E1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AC29D6A4-5E36-403E-80BD-1D6D010BDDE6}" type="pres">
      <dgm:prSet presAssocID="{F8B67365-3B37-41FF-8B66-1325633A0D6B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77F5FB01-A576-4802-A539-5073A1C443C2}" srcId="{2C55754A-F190-47D8-8E4A-60B03646BD0D}" destId="{0ED6BFEC-C6EC-4E11-9CA0-0D76B754F570}" srcOrd="0" destOrd="0" parTransId="{257CCA8B-1961-43C1-ACCA-27EB96501D8A}" sibTransId="{F7552C20-13EF-446A-8A12-9DD4CF78D4D3}"/>
    <dgm:cxn modelId="{C74B0F06-5461-4594-9574-95D3FE840674}" type="presOf" srcId="{4A27A003-86E5-4868-BD13-EA01741A670D}" destId="{102048E0-C9A1-4109-B434-9464FAE34F7A}" srcOrd="0" destOrd="0" presId="urn:microsoft.com/office/officeart/2005/8/layout/target3"/>
    <dgm:cxn modelId="{D2B48B18-6798-4228-A0E9-70EF0D32CFBA}" type="presOf" srcId="{4B880A40-073D-4E13-94DA-59B1DA9E6D86}" destId="{A57DB797-E07E-403B-B08E-867E8BD8D11B}" srcOrd="0" destOrd="0" presId="urn:microsoft.com/office/officeart/2005/8/layout/target3"/>
    <dgm:cxn modelId="{6E8A5F2B-6E79-4109-AEDB-C5515018F4DE}" type="presOf" srcId="{0ED6BFEC-C6EC-4E11-9CA0-0D76B754F570}" destId="{033892BC-9B47-47A2-9288-C3B951E6C2DA}" srcOrd="0" destOrd="0" presId="urn:microsoft.com/office/officeart/2005/8/layout/target3"/>
    <dgm:cxn modelId="{8979CC31-9232-405E-B2B8-056C77117A38}" srcId="{2C55754A-F190-47D8-8E4A-60B03646BD0D}" destId="{34308F28-79D4-4CF4-BEA6-1E2C1DE6D8E1}" srcOrd="4" destOrd="0" parTransId="{52D1E070-286C-4EB3-87D4-D3CD8F2728A1}" sibTransId="{0FD13972-8DF8-44EC-84C3-83AD743CC97F}"/>
    <dgm:cxn modelId="{9D242839-B973-4C8E-A778-1718B9F82812}" srcId="{2C55754A-F190-47D8-8E4A-60B03646BD0D}" destId="{44004086-FAE2-4209-83EE-CD48FF52BDFB}" srcOrd="1" destOrd="0" parTransId="{51622559-1AD2-4243-B3A0-07795C93ACDD}" sibTransId="{A0E09179-D93E-49D1-813D-6F5A76234C26}"/>
    <dgm:cxn modelId="{9C0D1141-2911-4C4B-B9DB-59889C32992C}" type="presOf" srcId="{F8B67365-3B37-41FF-8B66-1325633A0D6B}" destId="{FD3A55D2-2E73-4B08-A3DF-0EA5D8800BDE}" srcOrd="0" destOrd="0" presId="urn:microsoft.com/office/officeart/2005/8/layout/target3"/>
    <dgm:cxn modelId="{B96B646C-86C0-4F5F-A34E-2A6F3DFD3740}" type="presOf" srcId="{34308F28-79D4-4CF4-BEA6-1E2C1DE6D8E1}" destId="{47726036-A482-47C0-BA68-1F906536EEE6}" srcOrd="0" destOrd="0" presId="urn:microsoft.com/office/officeart/2005/8/layout/target3"/>
    <dgm:cxn modelId="{F545D381-8931-43DA-9003-ED3DA2EB21FD}" srcId="{2C55754A-F190-47D8-8E4A-60B03646BD0D}" destId="{4B880A40-073D-4E13-94DA-59B1DA9E6D86}" srcOrd="3" destOrd="0" parTransId="{02BD2470-D90B-47F7-9AAD-C2ACA75F999B}" sibTransId="{BA6C3542-3937-44A0-ADE6-B29F109CD0E5}"/>
    <dgm:cxn modelId="{F806D48B-FF1E-4A0A-9359-97EC8DD87D50}" type="presOf" srcId="{44004086-FAE2-4209-83EE-CD48FF52BDFB}" destId="{E82073E8-E36D-4FE4-B9C9-2C211ACC873C}" srcOrd="1" destOrd="0" presId="urn:microsoft.com/office/officeart/2005/8/layout/target3"/>
    <dgm:cxn modelId="{9D05AD96-507D-4A95-97FA-4C4218DD2A8D}" type="presOf" srcId="{4A27A003-86E5-4868-BD13-EA01741A670D}" destId="{FF6726E0-1974-4599-AD5C-E50FA1065E6E}" srcOrd="1" destOrd="0" presId="urn:microsoft.com/office/officeart/2005/8/layout/target3"/>
    <dgm:cxn modelId="{5A7E3798-635E-4E90-B723-0867DEE6B643}" srcId="{2C55754A-F190-47D8-8E4A-60B03646BD0D}" destId="{4A27A003-86E5-4868-BD13-EA01741A670D}" srcOrd="2" destOrd="0" parTransId="{F81B49EC-664E-42FF-9280-D1C82D41C1ED}" sibTransId="{7E988CA1-767F-401E-AE5A-B789DFD40DC1}"/>
    <dgm:cxn modelId="{24B3069D-D742-4BA8-AC1C-3C92C8211E19}" srcId="{2C55754A-F190-47D8-8E4A-60B03646BD0D}" destId="{F8B67365-3B37-41FF-8B66-1325633A0D6B}" srcOrd="5" destOrd="0" parTransId="{EB836761-B1AC-434A-A8AF-396368378E21}" sibTransId="{286B72AE-CBAA-4560-A2BF-7AFBEDF2D1F0}"/>
    <dgm:cxn modelId="{81D240A2-F203-4950-B79F-156904ACAFE9}" type="presOf" srcId="{0ED6BFEC-C6EC-4E11-9CA0-0D76B754F570}" destId="{7A139EDE-71EE-4EC5-BEBB-3D68B9A64FB6}" srcOrd="1" destOrd="0" presId="urn:microsoft.com/office/officeart/2005/8/layout/target3"/>
    <dgm:cxn modelId="{2F0BF1A7-B25B-4EAD-82E9-F2C3202FD7A2}" type="presOf" srcId="{F8B67365-3B37-41FF-8B66-1325633A0D6B}" destId="{AC29D6A4-5E36-403E-80BD-1D6D010BDDE6}" srcOrd="1" destOrd="0" presId="urn:microsoft.com/office/officeart/2005/8/layout/target3"/>
    <dgm:cxn modelId="{1847C7A8-2557-49F7-9495-216CFBE62D1D}" type="presOf" srcId="{34308F28-79D4-4CF4-BEA6-1E2C1DE6D8E1}" destId="{7E2221AC-1BD5-48E2-8507-DE2BF9E328AB}" srcOrd="1" destOrd="0" presId="urn:microsoft.com/office/officeart/2005/8/layout/target3"/>
    <dgm:cxn modelId="{8BD34EC2-07B7-4B92-BFF9-DD6D3C230813}" type="presOf" srcId="{4B880A40-073D-4E13-94DA-59B1DA9E6D86}" destId="{C2E980EF-E23A-4589-901F-5E0B82BE76D2}" srcOrd="1" destOrd="0" presId="urn:microsoft.com/office/officeart/2005/8/layout/target3"/>
    <dgm:cxn modelId="{4E4D38CE-6BDD-46B3-8E61-5B43EA006050}" type="presOf" srcId="{44004086-FAE2-4209-83EE-CD48FF52BDFB}" destId="{5DE2C669-F3EB-41DC-8CC2-BCF1A53FC692}" srcOrd="0" destOrd="0" presId="urn:microsoft.com/office/officeart/2005/8/layout/target3"/>
    <dgm:cxn modelId="{974912F4-8CD3-4A33-8286-2ECB8972F0D6}" type="presOf" srcId="{2C55754A-F190-47D8-8E4A-60B03646BD0D}" destId="{3FB9BCDE-D797-4E8F-AEAA-13ACE7C45A3C}" srcOrd="0" destOrd="0" presId="urn:microsoft.com/office/officeart/2005/8/layout/target3"/>
    <dgm:cxn modelId="{6A792A2E-1BFB-4E7C-A067-514603F92DA2}" type="presParOf" srcId="{3FB9BCDE-D797-4E8F-AEAA-13ACE7C45A3C}" destId="{66240644-9D1E-426A-AEE9-EB18415678AE}" srcOrd="0" destOrd="0" presId="urn:microsoft.com/office/officeart/2005/8/layout/target3"/>
    <dgm:cxn modelId="{B0C56A86-4499-495A-B6CB-1C11C78DD4CE}" type="presParOf" srcId="{3FB9BCDE-D797-4E8F-AEAA-13ACE7C45A3C}" destId="{60BCC8DB-BED6-45F3-AF04-1B30408B158B}" srcOrd="1" destOrd="0" presId="urn:microsoft.com/office/officeart/2005/8/layout/target3"/>
    <dgm:cxn modelId="{BA152C64-2629-4B0F-A6EF-032765E65134}" type="presParOf" srcId="{3FB9BCDE-D797-4E8F-AEAA-13ACE7C45A3C}" destId="{033892BC-9B47-47A2-9288-C3B951E6C2DA}" srcOrd="2" destOrd="0" presId="urn:microsoft.com/office/officeart/2005/8/layout/target3"/>
    <dgm:cxn modelId="{8523BE72-647A-4154-BDF0-92BCCF542918}" type="presParOf" srcId="{3FB9BCDE-D797-4E8F-AEAA-13ACE7C45A3C}" destId="{057503DF-CEB5-48E2-A649-50A1090403B4}" srcOrd="3" destOrd="0" presId="urn:microsoft.com/office/officeart/2005/8/layout/target3"/>
    <dgm:cxn modelId="{695C835F-9F7E-4934-A242-BC160DAF3872}" type="presParOf" srcId="{3FB9BCDE-D797-4E8F-AEAA-13ACE7C45A3C}" destId="{E4A5DC69-79EB-4C80-BB01-BD9077E7C0D8}" srcOrd="4" destOrd="0" presId="urn:microsoft.com/office/officeart/2005/8/layout/target3"/>
    <dgm:cxn modelId="{4C84273E-3378-483F-B268-3EF678F6B84C}" type="presParOf" srcId="{3FB9BCDE-D797-4E8F-AEAA-13ACE7C45A3C}" destId="{5DE2C669-F3EB-41DC-8CC2-BCF1A53FC692}" srcOrd="5" destOrd="0" presId="urn:microsoft.com/office/officeart/2005/8/layout/target3"/>
    <dgm:cxn modelId="{B97A5DB7-94E7-42A4-A895-998E36ECDC1A}" type="presParOf" srcId="{3FB9BCDE-D797-4E8F-AEAA-13ACE7C45A3C}" destId="{63C73A23-8A95-4DC4-BDB2-C5BDD1AEA13B}" srcOrd="6" destOrd="0" presId="urn:microsoft.com/office/officeart/2005/8/layout/target3"/>
    <dgm:cxn modelId="{15586284-4AC7-4D81-8C19-536F43CFAFC2}" type="presParOf" srcId="{3FB9BCDE-D797-4E8F-AEAA-13ACE7C45A3C}" destId="{29EFD7A8-D3D0-4FB9-B617-57F132EA5DD1}" srcOrd="7" destOrd="0" presId="urn:microsoft.com/office/officeart/2005/8/layout/target3"/>
    <dgm:cxn modelId="{769A76C9-DB59-4F92-BC40-F2A3AF055790}" type="presParOf" srcId="{3FB9BCDE-D797-4E8F-AEAA-13ACE7C45A3C}" destId="{102048E0-C9A1-4109-B434-9464FAE34F7A}" srcOrd="8" destOrd="0" presId="urn:microsoft.com/office/officeart/2005/8/layout/target3"/>
    <dgm:cxn modelId="{8FD735ED-487C-4FA6-BEB8-ADCBE153CFA4}" type="presParOf" srcId="{3FB9BCDE-D797-4E8F-AEAA-13ACE7C45A3C}" destId="{C4B794E0-B648-42E8-81E3-A44C43799338}" srcOrd="9" destOrd="0" presId="urn:microsoft.com/office/officeart/2005/8/layout/target3"/>
    <dgm:cxn modelId="{D37CB9F0-982F-40AC-B85E-B57CDA93FE58}" type="presParOf" srcId="{3FB9BCDE-D797-4E8F-AEAA-13ACE7C45A3C}" destId="{7E7190FA-72A7-4AD2-A866-DF33F6579451}" srcOrd="10" destOrd="0" presId="urn:microsoft.com/office/officeart/2005/8/layout/target3"/>
    <dgm:cxn modelId="{354AAA45-3C0F-42D4-AFB9-174388A36C40}" type="presParOf" srcId="{3FB9BCDE-D797-4E8F-AEAA-13ACE7C45A3C}" destId="{A57DB797-E07E-403B-B08E-867E8BD8D11B}" srcOrd="11" destOrd="0" presId="urn:microsoft.com/office/officeart/2005/8/layout/target3"/>
    <dgm:cxn modelId="{0D9E6AEE-D8D2-401D-BA39-6F2139CE1832}" type="presParOf" srcId="{3FB9BCDE-D797-4E8F-AEAA-13ACE7C45A3C}" destId="{F6FC9826-9105-48FA-B96A-64C68D19C9E5}" srcOrd="12" destOrd="0" presId="urn:microsoft.com/office/officeart/2005/8/layout/target3"/>
    <dgm:cxn modelId="{462A89E8-FFC3-4B79-AE3A-62BD1800AA11}" type="presParOf" srcId="{3FB9BCDE-D797-4E8F-AEAA-13ACE7C45A3C}" destId="{59B9751A-4B86-47BB-B724-BAB88D8A6183}" srcOrd="13" destOrd="0" presId="urn:microsoft.com/office/officeart/2005/8/layout/target3"/>
    <dgm:cxn modelId="{AEF69EDA-9700-4369-A80D-6424DE7B2759}" type="presParOf" srcId="{3FB9BCDE-D797-4E8F-AEAA-13ACE7C45A3C}" destId="{47726036-A482-47C0-BA68-1F906536EEE6}" srcOrd="14" destOrd="0" presId="urn:microsoft.com/office/officeart/2005/8/layout/target3"/>
    <dgm:cxn modelId="{9C1D70C4-B7A4-4E1B-AC70-D0B4F1948432}" type="presParOf" srcId="{3FB9BCDE-D797-4E8F-AEAA-13ACE7C45A3C}" destId="{992D9BD3-859F-4A64-8C12-4FCA75C63DE3}" srcOrd="15" destOrd="0" presId="urn:microsoft.com/office/officeart/2005/8/layout/target3"/>
    <dgm:cxn modelId="{77E555AA-929C-47F9-940B-08CEBFB05EAB}" type="presParOf" srcId="{3FB9BCDE-D797-4E8F-AEAA-13ACE7C45A3C}" destId="{5F85AEC0-9CE1-4ECD-8D85-2DE3F0C987E7}" srcOrd="16" destOrd="0" presId="urn:microsoft.com/office/officeart/2005/8/layout/target3"/>
    <dgm:cxn modelId="{E7DD5D66-153F-4C1E-B33C-679079B3B74E}" type="presParOf" srcId="{3FB9BCDE-D797-4E8F-AEAA-13ACE7C45A3C}" destId="{FD3A55D2-2E73-4B08-A3DF-0EA5D8800BDE}" srcOrd="17" destOrd="0" presId="urn:microsoft.com/office/officeart/2005/8/layout/target3"/>
    <dgm:cxn modelId="{3AD5529E-C8E2-4E07-B77F-E3AEB322FCBD}" type="presParOf" srcId="{3FB9BCDE-D797-4E8F-AEAA-13ACE7C45A3C}" destId="{7A139EDE-71EE-4EC5-BEBB-3D68B9A64FB6}" srcOrd="18" destOrd="0" presId="urn:microsoft.com/office/officeart/2005/8/layout/target3"/>
    <dgm:cxn modelId="{C655D777-4CB3-4FEB-B8AB-0533A6FE04A5}" type="presParOf" srcId="{3FB9BCDE-D797-4E8F-AEAA-13ACE7C45A3C}" destId="{E82073E8-E36D-4FE4-B9C9-2C211ACC873C}" srcOrd="19" destOrd="0" presId="urn:microsoft.com/office/officeart/2005/8/layout/target3"/>
    <dgm:cxn modelId="{EF816312-0099-4056-894D-75E744DCBE98}" type="presParOf" srcId="{3FB9BCDE-D797-4E8F-AEAA-13ACE7C45A3C}" destId="{FF6726E0-1974-4599-AD5C-E50FA1065E6E}" srcOrd="20" destOrd="0" presId="urn:microsoft.com/office/officeart/2005/8/layout/target3"/>
    <dgm:cxn modelId="{8D7DAD9C-3DBC-4CD5-8431-21EA9B8243A3}" type="presParOf" srcId="{3FB9BCDE-D797-4E8F-AEAA-13ACE7C45A3C}" destId="{C2E980EF-E23A-4589-901F-5E0B82BE76D2}" srcOrd="21" destOrd="0" presId="urn:microsoft.com/office/officeart/2005/8/layout/target3"/>
    <dgm:cxn modelId="{012441DD-A7EE-4DAB-A2E8-31E5F7E55EF0}" type="presParOf" srcId="{3FB9BCDE-D797-4E8F-AEAA-13ACE7C45A3C}" destId="{7E2221AC-1BD5-48E2-8507-DE2BF9E328AB}" srcOrd="22" destOrd="0" presId="urn:microsoft.com/office/officeart/2005/8/layout/target3"/>
    <dgm:cxn modelId="{D4DA3E4C-552B-40FC-B449-B3F560E54128}" type="presParOf" srcId="{3FB9BCDE-D797-4E8F-AEAA-13ACE7C45A3C}" destId="{AC29D6A4-5E36-403E-80BD-1D6D010BDDE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6C30C-95C1-45EA-873A-B7B076032D8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F80BC6F-CD8D-45CC-AA7D-987F99F5FE9E}">
      <dgm:prSet phldrT="[Текст]" custT="1"/>
      <dgm:spPr/>
      <dgm:t>
        <a:bodyPr/>
        <a:lstStyle/>
        <a:p>
          <a:r>
            <a: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Проверка фактов обращения</a:t>
          </a:r>
        </a:p>
      </dgm:t>
    </dgm:pt>
    <dgm:pt modelId="{991A3774-778F-4302-81E6-D5B1B247166E}" type="parTrans" cxnId="{3BBD7489-712F-422A-8446-4605446DAB03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9261C03-6CA8-418D-8D05-CDC8940C9FE4}" type="sibTrans" cxnId="{3BBD7489-712F-422A-8446-4605446DAB03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D5254DD-9CEE-4FBB-BDE7-4A7F36ADB380}">
      <dgm:prSet phldrT="[Текст]" custT="1"/>
      <dgm:spPr/>
      <dgm:t>
        <a:bodyPr/>
        <a:lstStyle/>
        <a:p>
          <a:endParaRPr lang="ru-RU" sz="1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D9F8FCC-6576-418B-B264-4F321FC5F6DD}" type="parTrans" cxnId="{9CCF8CD0-FA47-422A-97AF-D9BE7E80C4C7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069E27D-27CB-463E-9AAB-D7158D1F9515}" type="sibTrans" cxnId="{9CCF8CD0-FA47-422A-97AF-D9BE7E80C4C7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98B37A-0C66-4B60-BEAE-38ACD86FAA58}">
      <dgm:prSet phldrT="[Текст]" custT="1"/>
      <dgm:spPr/>
      <dgm:t>
        <a:bodyPr/>
        <a:lstStyle/>
        <a:p>
          <a:endParaRPr lang="ru-RU" sz="1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26637E2-0F80-47A5-BFFB-5A01083B31E4}" type="parTrans" cxnId="{28A79EDF-8059-4677-95D7-8BBF71B3C072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D039FC4-96F0-4FB9-B6CD-2D437E33925D}" type="sibTrans" cxnId="{28A79EDF-8059-4677-95D7-8BBF71B3C072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8B08CFF-AC0D-4E66-B298-0EE14CDB7707}">
      <dgm:prSet phldrT="[Текст]" custT="1"/>
      <dgm:spPr/>
      <dgm:t>
        <a:bodyPr/>
        <a:lstStyle/>
        <a:p>
          <a:pPr>
            <a:buNone/>
          </a:pPr>
          <a:r>
            <a:rPr lang="ru-RU" sz="1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Расторжение трудового договора</a:t>
          </a:r>
        </a:p>
      </dgm:t>
    </dgm:pt>
    <dgm:pt modelId="{9FAE925E-AF09-42BB-A7FE-1019C9571D98}" type="parTrans" cxnId="{0B7A2E93-0670-4D03-ADA9-3CE6837D09D5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19B94FE-5480-4884-874F-A3ABBD8B533A}" type="sibTrans" cxnId="{0B7A2E93-0670-4D03-ADA9-3CE6837D09D5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6A031EE-DA25-4D79-9171-43A31B6BC47D}">
      <dgm:prSet custT="1"/>
      <dgm:spPr/>
      <dgm:t>
        <a:bodyPr/>
        <a:lstStyle/>
        <a:p>
          <a:r>
            <a: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Ответ заявителю</a:t>
          </a:r>
        </a:p>
      </dgm:t>
    </dgm:pt>
    <dgm:pt modelId="{4AD4054E-863D-4CA7-B7AE-298847284377}" type="parTrans" cxnId="{884B3BC8-E686-42CB-B8C7-32E0860CED5A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CFA5D4A-8521-4AFD-8542-B4601CDE75E7}" type="sibTrans" cxnId="{884B3BC8-E686-42CB-B8C7-32E0860CED5A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01DE423-9830-4D09-BA78-511BFEDFCE52}">
      <dgm:prSet custT="1"/>
      <dgm:spPr/>
      <dgm:t>
        <a:bodyPr/>
        <a:lstStyle/>
        <a:p>
          <a:endParaRPr lang="ru-RU" sz="11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11D4301-159F-4572-A2BC-36FE8E098860}" type="parTrans" cxnId="{5A7309CA-9F11-418E-8473-12041B28EA32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482776C-D97A-4173-832E-6BA4504F5E7F}" type="sibTrans" cxnId="{5A7309CA-9F11-418E-8473-12041B28EA32}">
      <dgm:prSet/>
      <dgm:spPr/>
      <dgm:t>
        <a:bodyPr/>
        <a:lstStyle/>
        <a:p>
          <a:endParaRPr lang="ru-RU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B41756B-643D-42DC-B57D-84167DCBEFB3}" type="pres">
      <dgm:prSet presAssocID="{7606C30C-95C1-45EA-873A-B7B076032D81}" presName="rootnode" presStyleCnt="0">
        <dgm:presLayoutVars>
          <dgm:chMax/>
          <dgm:chPref/>
          <dgm:dir/>
          <dgm:animLvl val="lvl"/>
        </dgm:presLayoutVars>
      </dgm:prSet>
      <dgm:spPr/>
    </dgm:pt>
    <dgm:pt modelId="{9FD7948A-B411-4FF6-AB61-F5A8DEA98C7D}" type="pres">
      <dgm:prSet presAssocID="{2F80BC6F-CD8D-45CC-AA7D-987F99F5FE9E}" presName="composite" presStyleCnt="0"/>
      <dgm:spPr/>
    </dgm:pt>
    <dgm:pt modelId="{B21C1E9C-7B03-4392-8400-3E81AD7425AD}" type="pres">
      <dgm:prSet presAssocID="{2F80BC6F-CD8D-45CC-AA7D-987F99F5FE9E}" presName="bentUpArrow1" presStyleLbl="alignImgPlace1" presStyleIdx="0" presStyleCnt="4"/>
      <dgm:spPr/>
    </dgm:pt>
    <dgm:pt modelId="{4A3177B7-ABFB-4ADB-B7B2-F7E5B29F3852}" type="pres">
      <dgm:prSet presAssocID="{2F80BC6F-CD8D-45CC-AA7D-987F99F5FE9E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69DA4C3-9CE1-42EF-AEBF-8A2570979E64}" type="pres">
      <dgm:prSet presAssocID="{2F80BC6F-CD8D-45CC-AA7D-987F99F5FE9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CC7D351-F4FC-43F0-A140-67ADE8A3CCAF}" type="pres">
      <dgm:prSet presAssocID="{99261C03-6CA8-418D-8D05-CDC8940C9FE4}" presName="sibTrans" presStyleCnt="0"/>
      <dgm:spPr/>
    </dgm:pt>
    <dgm:pt modelId="{81B079ED-3D7D-45C6-BBA7-4976F74DC388}" type="pres">
      <dgm:prSet presAssocID="{0D5254DD-9CEE-4FBB-BDE7-4A7F36ADB380}" presName="composite" presStyleCnt="0"/>
      <dgm:spPr/>
    </dgm:pt>
    <dgm:pt modelId="{007ABC4C-195A-4164-963D-2D822178BDBA}" type="pres">
      <dgm:prSet presAssocID="{0D5254DD-9CEE-4FBB-BDE7-4A7F36ADB380}" presName="bentUpArrow1" presStyleLbl="alignImgPlace1" presStyleIdx="1" presStyleCnt="4"/>
      <dgm:spPr/>
    </dgm:pt>
    <dgm:pt modelId="{4CF3893D-5793-464D-8621-B68526916BD4}" type="pres">
      <dgm:prSet presAssocID="{0D5254DD-9CEE-4FBB-BDE7-4A7F36ADB380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8B0B4B13-25D5-421C-A50D-51AFEF2203FB}" type="pres">
      <dgm:prSet presAssocID="{0D5254DD-9CEE-4FBB-BDE7-4A7F36ADB38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2CF4EC2-D3A0-456E-AC35-38D8BD70DBEA}" type="pres">
      <dgm:prSet presAssocID="{0069E27D-27CB-463E-9AAB-D7158D1F9515}" presName="sibTrans" presStyleCnt="0"/>
      <dgm:spPr/>
    </dgm:pt>
    <dgm:pt modelId="{C4F2257D-9C19-4E15-853B-2A742FD83198}" type="pres">
      <dgm:prSet presAssocID="{1B98B37A-0C66-4B60-BEAE-38ACD86FAA58}" presName="composite" presStyleCnt="0"/>
      <dgm:spPr/>
    </dgm:pt>
    <dgm:pt modelId="{F71C03FE-755B-41E3-9D81-E3A780B23159}" type="pres">
      <dgm:prSet presAssocID="{1B98B37A-0C66-4B60-BEAE-38ACD86FAA58}" presName="bentUpArrow1" presStyleLbl="alignImgPlace1" presStyleIdx="2" presStyleCnt="4"/>
      <dgm:spPr/>
    </dgm:pt>
    <dgm:pt modelId="{DDDD3AF5-2DB0-4162-A54C-D791D0B4C542}" type="pres">
      <dgm:prSet presAssocID="{1B98B37A-0C66-4B60-BEAE-38ACD86FAA58}" presName="ParentText" presStyleLbl="node1" presStyleIdx="2" presStyleCnt="5" custLinFactNeighborX="1824" custLinFactNeighborY="0">
        <dgm:presLayoutVars>
          <dgm:chMax val="1"/>
          <dgm:chPref val="1"/>
          <dgm:bulletEnabled val="1"/>
        </dgm:presLayoutVars>
      </dgm:prSet>
      <dgm:spPr/>
    </dgm:pt>
    <dgm:pt modelId="{A3081481-5034-4D7C-92F2-C6D6831BE477}" type="pres">
      <dgm:prSet presAssocID="{1B98B37A-0C66-4B60-BEAE-38ACD86FAA58}" presName="ChildText" presStyleLbl="revTx" presStyleIdx="2" presStyleCnt="4" custScaleX="164984" custScaleY="100337" custLinFactNeighborX="72224" custLinFactNeighborY="8299">
        <dgm:presLayoutVars>
          <dgm:chMax val="0"/>
          <dgm:chPref val="0"/>
          <dgm:bulletEnabled val="1"/>
        </dgm:presLayoutVars>
      </dgm:prSet>
      <dgm:spPr/>
    </dgm:pt>
    <dgm:pt modelId="{138430C9-6BB7-4A8A-815C-36164156ED2E}" type="pres">
      <dgm:prSet presAssocID="{6D039FC4-96F0-4FB9-B6CD-2D437E33925D}" presName="sibTrans" presStyleCnt="0"/>
      <dgm:spPr/>
    </dgm:pt>
    <dgm:pt modelId="{43014CE8-AABF-46B8-8DEE-81618079E320}" type="pres">
      <dgm:prSet presAssocID="{E6A031EE-DA25-4D79-9171-43A31B6BC47D}" presName="composite" presStyleCnt="0"/>
      <dgm:spPr/>
    </dgm:pt>
    <dgm:pt modelId="{00DA01CC-D9C3-4D8A-B303-4F5E11B97C85}" type="pres">
      <dgm:prSet presAssocID="{E6A031EE-DA25-4D79-9171-43A31B6BC47D}" presName="bentUpArrow1" presStyleLbl="alignImgPlace1" presStyleIdx="3" presStyleCnt="4"/>
      <dgm:spPr/>
    </dgm:pt>
    <dgm:pt modelId="{8441189B-C051-4E99-B4FD-BC6956F56B75}" type="pres">
      <dgm:prSet presAssocID="{E6A031EE-DA25-4D79-9171-43A31B6BC47D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87416BA5-BAB4-4BE1-B5E5-E3FD625ED42F}" type="pres">
      <dgm:prSet presAssocID="{E6A031EE-DA25-4D79-9171-43A31B6BC47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AA9A63-7BC3-467A-B9F5-36A73619EC93}" type="pres">
      <dgm:prSet presAssocID="{5CFA5D4A-8521-4AFD-8542-B4601CDE75E7}" presName="sibTrans" presStyleCnt="0"/>
      <dgm:spPr/>
    </dgm:pt>
    <dgm:pt modelId="{7181EE04-307D-4A41-A4A7-41E33FEF6AC0}" type="pres">
      <dgm:prSet presAssocID="{201DE423-9830-4D09-BA78-511BFEDFCE52}" presName="composite" presStyleCnt="0"/>
      <dgm:spPr/>
    </dgm:pt>
    <dgm:pt modelId="{AB940A80-3DEB-4D5F-AE4B-1C6F7188F32C}" type="pres">
      <dgm:prSet presAssocID="{201DE423-9830-4D09-BA78-511BFEDFCE52}" presName="ParentText" presStyleLbl="node1" presStyleIdx="4" presStyleCnt="5" custScaleX="130227" custScaleY="160167" custLinFactNeighborY="3529">
        <dgm:presLayoutVars>
          <dgm:chMax val="1"/>
          <dgm:chPref val="1"/>
          <dgm:bulletEnabled val="1"/>
        </dgm:presLayoutVars>
      </dgm:prSet>
      <dgm:spPr/>
    </dgm:pt>
  </dgm:ptLst>
  <dgm:cxnLst>
    <dgm:cxn modelId="{D1839925-8CF8-4527-9181-3C000261FAE3}" type="presOf" srcId="{1B98B37A-0C66-4B60-BEAE-38ACD86FAA58}" destId="{DDDD3AF5-2DB0-4162-A54C-D791D0B4C542}" srcOrd="0" destOrd="0" presId="urn:microsoft.com/office/officeart/2005/8/layout/StepDownProcess"/>
    <dgm:cxn modelId="{177AA438-BDAA-48E8-9C3C-A26C54A9DF59}" type="presOf" srcId="{201DE423-9830-4D09-BA78-511BFEDFCE52}" destId="{AB940A80-3DEB-4D5F-AE4B-1C6F7188F32C}" srcOrd="0" destOrd="0" presId="urn:microsoft.com/office/officeart/2005/8/layout/StepDownProcess"/>
    <dgm:cxn modelId="{139D805E-1D20-46D1-8C78-918C24CED54B}" type="presOf" srcId="{E6A031EE-DA25-4D79-9171-43A31B6BC47D}" destId="{8441189B-C051-4E99-B4FD-BC6956F56B75}" srcOrd="0" destOrd="0" presId="urn:microsoft.com/office/officeart/2005/8/layout/StepDownProcess"/>
    <dgm:cxn modelId="{226B7A53-46E7-4D7F-B0D2-240BBAE5E298}" type="presOf" srcId="{28B08CFF-AC0D-4E66-B298-0EE14CDB7707}" destId="{A3081481-5034-4D7C-92F2-C6D6831BE477}" srcOrd="0" destOrd="0" presId="urn:microsoft.com/office/officeart/2005/8/layout/StepDownProcess"/>
    <dgm:cxn modelId="{425E6187-08C1-49AA-8A54-BD73C020F427}" type="presOf" srcId="{7606C30C-95C1-45EA-873A-B7B076032D81}" destId="{EB41756B-643D-42DC-B57D-84167DCBEFB3}" srcOrd="0" destOrd="0" presId="urn:microsoft.com/office/officeart/2005/8/layout/StepDownProcess"/>
    <dgm:cxn modelId="{3BBD7489-712F-422A-8446-4605446DAB03}" srcId="{7606C30C-95C1-45EA-873A-B7B076032D81}" destId="{2F80BC6F-CD8D-45CC-AA7D-987F99F5FE9E}" srcOrd="0" destOrd="0" parTransId="{991A3774-778F-4302-81E6-D5B1B247166E}" sibTransId="{99261C03-6CA8-418D-8D05-CDC8940C9FE4}"/>
    <dgm:cxn modelId="{0B7A2E93-0670-4D03-ADA9-3CE6837D09D5}" srcId="{1B98B37A-0C66-4B60-BEAE-38ACD86FAA58}" destId="{28B08CFF-AC0D-4E66-B298-0EE14CDB7707}" srcOrd="0" destOrd="0" parTransId="{9FAE925E-AF09-42BB-A7FE-1019C9571D98}" sibTransId="{519B94FE-5480-4884-874F-A3ABBD8B533A}"/>
    <dgm:cxn modelId="{26885495-36B6-4F2C-9C9C-548F3D972261}" type="presOf" srcId="{0D5254DD-9CEE-4FBB-BDE7-4A7F36ADB380}" destId="{4CF3893D-5793-464D-8621-B68526916BD4}" srcOrd="0" destOrd="0" presId="urn:microsoft.com/office/officeart/2005/8/layout/StepDownProcess"/>
    <dgm:cxn modelId="{884B3BC8-E686-42CB-B8C7-32E0860CED5A}" srcId="{7606C30C-95C1-45EA-873A-B7B076032D81}" destId="{E6A031EE-DA25-4D79-9171-43A31B6BC47D}" srcOrd="3" destOrd="0" parTransId="{4AD4054E-863D-4CA7-B7AE-298847284377}" sibTransId="{5CFA5D4A-8521-4AFD-8542-B4601CDE75E7}"/>
    <dgm:cxn modelId="{5A7309CA-9F11-418E-8473-12041B28EA32}" srcId="{7606C30C-95C1-45EA-873A-B7B076032D81}" destId="{201DE423-9830-4D09-BA78-511BFEDFCE52}" srcOrd="4" destOrd="0" parTransId="{711D4301-159F-4572-A2BC-36FE8E098860}" sibTransId="{5482776C-D97A-4173-832E-6BA4504F5E7F}"/>
    <dgm:cxn modelId="{9CCF8CD0-FA47-422A-97AF-D9BE7E80C4C7}" srcId="{7606C30C-95C1-45EA-873A-B7B076032D81}" destId="{0D5254DD-9CEE-4FBB-BDE7-4A7F36ADB380}" srcOrd="1" destOrd="0" parTransId="{8D9F8FCC-6576-418B-B264-4F321FC5F6DD}" sibTransId="{0069E27D-27CB-463E-9AAB-D7158D1F9515}"/>
    <dgm:cxn modelId="{B70373DF-8164-4ED2-8D01-A160A9717ECA}" type="presOf" srcId="{2F80BC6F-CD8D-45CC-AA7D-987F99F5FE9E}" destId="{4A3177B7-ABFB-4ADB-B7B2-F7E5B29F3852}" srcOrd="0" destOrd="0" presId="urn:microsoft.com/office/officeart/2005/8/layout/StepDownProcess"/>
    <dgm:cxn modelId="{28A79EDF-8059-4677-95D7-8BBF71B3C072}" srcId="{7606C30C-95C1-45EA-873A-B7B076032D81}" destId="{1B98B37A-0C66-4B60-BEAE-38ACD86FAA58}" srcOrd="2" destOrd="0" parTransId="{626637E2-0F80-47A5-BFFB-5A01083B31E4}" sibTransId="{6D039FC4-96F0-4FB9-B6CD-2D437E33925D}"/>
    <dgm:cxn modelId="{FE1CA461-F015-419A-B633-23254FD9B84D}" type="presParOf" srcId="{EB41756B-643D-42DC-B57D-84167DCBEFB3}" destId="{9FD7948A-B411-4FF6-AB61-F5A8DEA98C7D}" srcOrd="0" destOrd="0" presId="urn:microsoft.com/office/officeart/2005/8/layout/StepDownProcess"/>
    <dgm:cxn modelId="{612656D4-F73D-45C5-832E-974C2CF488D5}" type="presParOf" srcId="{9FD7948A-B411-4FF6-AB61-F5A8DEA98C7D}" destId="{B21C1E9C-7B03-4392-8400-3E81AD7425AD}" srcOrd="0" destOrd="0" presId="urn:microsoft.com/office/officeart/2005/8/layout/StepDownProcess"/>
    <dgm:cxn modelId="{C418D6B1-94C7-424E-961F-84D2DFC99E0D}" type="presParOf" srcId="{9FD7948A-B411-4FF6-AB61-F5A8DEA98C7D}" destId="{4A3177B7-ABFB-4ADB-B7B2-F7E5B29F3852}" srcOrd="1" destOrd="0" presId="urn:microsoft.com/office/officeart/2005/8/layout/StepDownProcess"/>
    <dgm:cxn modelId="{7F40E4E5-E997-4D0B-B03D-DC655A8C2A34}" type="presParOf" srcId="{9FD7948A-B411-4FF6-AB61-F5A8DEA98C7D}" destId="{269DA4C3-9CE1-42EF-AEBF-8A2570979E64}" srcOrd="2" destOrd="0" presId="urn:microsoft.com/office/officeart/2005/8/layout/StepDownProcess"/>
    <dgm:cxn modelId="{5278D38E-EDCA-43C0-8605-6093BCBCA9FB}" type="presParOf" srcId="{EB41756B-643D-42DC-B57D-84167DCBEFB3}" destId="{BCC7D351-F4FC-43F0-A140-67ADE8A3CCAF}" srcOrd="1" destOrd="0" presId="urn:microsoft.com/office/officeart/2005/8/layout/StepDownProcess"/>
    <dgm:cxn modelId="{D2A28F95-47D5-4BAA-BECE-DB5EEF77360B}" type="presParOf" srcId="{EB41756B-643D-42DC-B57D-84167DCBEFB3}" destId="{81B079ED-3D7D-45C6-BBA7-4976F74DC388}" srcOrd="2" destOrd="0" presId="urn:microsoft.com/office/officeart/2005/8/layout/StepDownProcess"/>
    <dgm:cxn modelId="{D398F5EF-CFC4-4E83-83CA-00FFD26E3703}" type="presParOf" srcId="{81B079ED-3D7D-45C6-BBA7-4976F74DC388}" destId="{007ABC4C-195A-4164-963D-2D822178BDBA}" srcOrd="0" destOrd="0" presId="urn:microsoft.com/office/officeart/2005/8/layout/StepDownProcess"/>
    <dgm:cxn modelId="{96B23EEC-38A3-4293-B599-9EA913EB3056}" type="presParOf" srcId="{81B079ED-3D7D-45C6-BBA7-4976F74DC388}" destId="{4CF3893D-5793-464D-8621-B68526916BD4}" srcOrd="1" destOrd="0" presId="urn:microsoft.com/office/officeart/2005/8/layout/StepDownProcess"/>
    <dgm:cxn modelId="{F721DCBD-7021-4C85-97A9-0B06B9F82E70}" type="presParOf" srcId="{81B079ED-3D7D-45C6-BBA7-4976F74DC388}" destId="{8B0B4B13-25D5-421C-A50D-51AFEF2203FB}" srcOrd="2" destOrd="0" presId="urn:microsoft.com/office/officeart/2005/8/layout/StepDownProcess"/>
    <dgm:cxn modelId="{3985744E-9F16-47E8-8155-787C16492DBA}" type="presParOf" srcId="{EB41756B-643D-42DC-B57D-84167DCBEFB3}" destId="{62CF4EC2-D3A0-456E-AC35-38D8BD70DBEA}" srcOrd="3" destOrd="0" presId="urn:microsoft.com/office/officeart/2005/8/layout/StepDownProcess"/>
    <dgm:cxn modelId="{7959A18A-EFE0-45AA-9CAE-768B79003845}" type="presParOf" srcId="{EB41756B-643D-42DC-B57D-84167DCBEFB3}" destId="{C4F2257D-9C19-4E15-853B-2A742FD83198}" srcOrd="4" destOrd="0" presId="urn:microsoft.com/office/officeart/2005/8/layout/StepDownProcess"/>
    <dgm:cxn modelId="{8CFC67BC-6270-4B64-84E9-6E4BB8345084}" type="presParOf" srcId="{C4F2257D-9C19-4E15-853B-2A742FD83198}" destId="{F71C03FE-755B-41E3-9D81-E3A780B23159}" srcOrd="0" destOrd="0" presId="urn:microsoft.com/office/officeart/2005/8/layout/StepDownProcess"/>
    <dgm:cxn modelId="{212CFC81-1735-4254-B818-0516A36729A8}" type="presParOf" srcId="{C4F2257D-9C19-4E15-853B-2A742FD83198}" destId="{DDDD3AF5-2DB0-4162-A54C-D791D0B4C542}" srcOrd="1" destOrd="0" presId="urn:microsoft.com/office/officeart/2005/8/layout/StepDownProcess"/>
    <dgm:cxn modelId="{B28A3600-10A6-40ED-B607-BC5F581B595E}" type="presParOf" srcId="{C4F2257D-9C19-4E15-853B-2A742FD83198}" destId="{A3081481-5034-4D7C-92F2-C6D6831BE477}" srcOrd="2" destOrd="0" presId="urn:microsoft.com/office/officeart/2005/8/layout/StepDownProcess"/>
    <dgm:cxn modelId="{FC6A0D71-8A98-4EEE-9D17-DFF40A0506B1}" type="presParOf" srcId="{EB41756B-643D-42DC-B57D-84167DCBEFB3}" destId="{138430C9-6BB7-4A8A-815C-36164156ED2E}" srcOrd="5" destOrd="0" presId="urn:microsoft.com/office/officeart/2005/8/layout/StepDownProcess"/>
    <dgm:cxn modelId="{D0DF6E53-FD60-4BEC-A47C-8CC1A5148DF3}" type="presParOf" srcId="{EB41756B-643D-42DC-B57D-84167DCBEFB3}" destId="{43014CE8-AABF-46B8-8DEE-81618079E320}" srcOrd="6" destOrd="0" presId="urn:microsoft.com/office/officeart/2005/8/layout/StepDownProcess"/>
    <dgm:cxn modelId="{5A14F14D-02C7-40B6-9155-C7ABB5DC8E47}" type="presParOf" srcId="{43014CE8-AABF-46B8-8DEE-81618079E320}" destId="{00DA01CC-D9C3-4D8A-B303-4F5E11B97C85}" srcOrd="0" destOrd="0" presId="urn:microsoft.com/office/officeart/2005/8/layout/StepDownProcess"/>
    <dgm:cxn modelId="{6F22FA1A-F4AB-4973-9D0C-D4421AEC40FC}" type="presParOf" srcId="{43014CE8-AABF-46B8-8DEE-81618079E320}" destId="{8441189B-C051-4E99-B4FD-BC6956F56B75}" srcOrd="1" destOrd="0" presId="urn:microsoft.com/office/officeart/2005/8/layout/StepDownProcess"/>
    <dgm:cxn modelId="{A904E377-B47A-479B-A218-172A18A654AB}" type="presParOf" srcId="{43014CE8-AABF-46B8-8DEE-81618079E320}" destId="{87416BA5-BAB4-4BE1-B5E5-E3FD625ED42F}" srcOrd="2" destOrd="0" presId="urn:microsoft.com/office/officeart/2005/8/layout/StepDownProcess"/>
    <dgm:cxn modelId="{63D743CE-C390-4F56-8F57-7B915614A184}" type="presParOf" srcId="{EB41756B-643D-42DC-B57D-84167DCBEFB3}" destId="{0FAA9A63-7BC3-467A-B9F5-36A73619EC93}" srcOrd="7" destOrd="0" presId="urn:microsoft.com/office/officeart/2005/8/layout/StepDownProcess"/>
    <dgm:cxn modelId="{43EF38B5-1421-45EA-8611-09748DFB19A6}" type="presParOf" srcId="{EB41756B-643D-42DC-B57D-84167DCBEFB3}" destId="{7181EE04-307D-4A41-A4A7-41E33FEF6AC0}" srcOrd="8" destOrd="0" presId="urn:microsoft.com/office/officeart/2005/8/layout/StepDownProcess"/>
    <dgm:cxn modelId="{AC8B5381-0239-4EDA-80A4-F7592EADA6F9}" type="presParOf" srcId="{7181EE04-307D-4A41-A4A7-41E33FEF6AC0}" destId="{AB940A80-3DEB-4D5F-AE4B-1C6F7188F32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8300FB-34AB-48F2-B317-C0809E29189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8948F1C-D7CC-4118-B225-73DFC83C437D}">
      <dgm:prSet phldrT="[Текст]" custT="1"/>
      <dgm:spPr/>
      <dgm:t>
        <a:bodyPr/>
        <a:lstStyle/>
        <a:p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Проверка фактов обращения </a:t>
          </a:r>
        </a:p>
      </dgm:t>
    </dgm:pt>
    <dgm:pt modelId="{169FCA12-E545-4AE3-B032-A706BDF5A11E}" type="parTrans" cxnId="{3E1DE4BD-A8BA-4E29-8C01-2DBD1E15B1B6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4BA4E62-E8C3-4935-B321-0FED87CE3A53}" type="sibTrans" cxnId="{3E1DE4BD-A8BA-4E29-8C01-2DBD1E15B1B6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2D263F8-0D36-4E06-9552-490F0DC0B578}">
      <dgm:prSet phldrT="[Текст]" custT="1"/>
      <dgm:spPr/>
      <dgm:t>
        <a:bodyPr/>
        <a:lstStyle/>
        <a:p>
          <a:endParaRPr lang="ru-RU" sz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F8567DB-15E7-4B0D-A320-A6CEEE3307BF}" type="parTrans" cxnId="{9E42DEAF-C2BD-4A2B-BA97-70D9F20F1E7F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D058C66-BABA-42AC-8DA3-50A477990C27}" type="sibTrans" cxnId="{9E42DEAF-C2BD-4A2B-BA97-70D9F20F1E7F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B8C7A32-49C2-48BA-BAD6-7E1223D8A032}">
      <dgm:prSet phldrT="[Текст]" custT="1"/>
      <dgm:spPr/>
      <dgm:t>
        <a:bodyPr/>
        <a:lstStyle/>
        <a:p>
          <a:r>
            <a: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Ответ Заявителю</a:t>
          </a:r>
        </a:p>
      </dgm:t>
    </dgm:pt>
    <dgm:pt modelId="{CBC6EA9D-8081-43FE-B6A9-709BF6ADB6B6}" type="parTrans" cxnId="{31DAE914-E85C-4E3D-A579-B314B02FD1FB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9BBC83D-0FAE-4383-89DC-5C2AD9432E9B}" type="sibTrans" cxnId="{31DAE914-E85C-4E3D-A579-B314B02FD1FB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54F561-32D2-4AE6-92B3-5638FAA6959F}">
      <dgm:prSet custT="1"/>
      <dgm:spPr/>
      <dgm:t>
        <a:bodyPr/>
        <a:lstStyle/>
        <a:p>
          <a:r>
            <a: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Отчет</a:t>
          </a:r>
          <a:r>
            <a:rPr lang="ru-RU" sz="12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Членам Совета Директоров и Председателю Правления АО «СПК «Алматы»</a:t>
          </a:r>
          <a:endParaRPr lang="ru-RU" sz="12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70F9FE8-8658-4D85-9A76-9864090657DF}" type="parTrans" cxnId="{D6F74C96-D033-4C07-A4AA-99A35B6FB1AE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8EA592F-D568-4049-983D-88483578AB13}" type="sibTrans" cxnId="{D6F74C96-D033-4C07-A4AA-99A35B6FB1AE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92D8F36-6C5F-4137-80BA-A069A5397782}">
      <dgm:prSet custT="1"/>
      <dgm:spPr/>
      <dgm:t>
        <a:bodyPr/>
        <a:lstStyle/>
        <a:p>
          <a:r>
            <a: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Корректирующие меры</a:t>
          </a:r>
        </a:p>
      </dgm:t>
    </dgm:pt>
    <dgm:pt modelId="{7BA299C6-97C9-454A-A566-3F243F1DCF0C}" type="parTrans" cxnId="{432DE5A0-ABC3-480D-A228-6C38C73931C1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17D594D-E635-45DA-B907-65F0DEDCF758}" type="sibTrans" cxnId="{432DE5A0-ABC3-480D-A228-6C38C73931C1}">
      <dgm:prSet/>
      <dgm:spPr/>
      <dgm:t>
        <a:bodyPr/>
        <a:lstStyle/>
        <a:p>
          <a:endParaRPr lang="ru-RU" sz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452694-4B5D-411C-B537-D466373CDE1E}" type="pres">
      <dgm:prSet presAssocID="{438300FB-34AB-48F2-B317-C0809E291893}" presName="rootnode" presStyleCnt="0">
        <dgm:presLayoutVars>
          <dgm:chMax/>
          <dgm:chPref/>
          <dgm:dir/>
          <dgm:animLvl val="lvl"/>
        </dgm:presLayoutVars>
      </dgm:prSet>
      <dgm:spPr/>
    </dgm:pt>
    <dgm:pt modelId="{9044B748-78DA-49E1-AE37-56A9A84EA0EE}" type="pres">
      <dgm:prSet presAssocID="{28948F1C-D7CC-4118-B225-73DFC83C437D}" presName="composite" presStyleCnt="0"/>
      <dgm:spPr/>
    </dgm:pt>
    <dgm:pt modelId="{7ABB41B4-DD95-4069-ACB2-205402290E9B}" type="pres">
      <dgm:prSet presAssocID="{28948F1C-D7CC-4118-B225-73DFC83C437D}" presName="bentUpArrow1" presStyleLbl="alignImgPlace1" presStyleIdx="0" presStyleCnt="4"/>
      <dgm:spPr/>
    </dgm:pt>
    <dgm:pt modelId="{A795547E-4929-4A6D-979B-DEAC83BE53BD}" type="pres">
      <dgm:prSet presAssocID="{28948F1C-D7CC-4118-B225-73DFC83C437D}" presName="ParentText" presStyleLbl="node1" presStyleIdx="0" presStyleCnt="5" custScaleX="120180" custScaleY="111579">
        <dgm:presLayoutVars>
          <dgm:chMax val="1"/>
          <dgm:chPref val="1"/>
          <dgm:bulletEnabled val="1"/>
        </dgm:presLayoutVars>
      </dgm:prSet>
      <dgm:spPr/>
    </dgm:pt>
    <dgm:pt modelId="{E3EF29E9-C648-47AB-914F-94DF11807867}" type="pres">
      <dgm:prSet presAssocID="{28948F1C-D7CC-4118-B225-73DFC83C437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D434A22-7E72-4D29-BB19-A6D83671819D}" type="pres">
      <dgm:prSet presAssocID="{F4BA4E62-E8C3-4935-B321-0FED87CE3A53}" presName="sibTrans" presStyleCnt="0"/>
      <dgm:spPr/>
    </dgm:pt>
    <dgm:pt modelId="{BF9DA085-3C2B-46FB-845E-3F442B26EED0}" type="pres">
      <dgm:prSet presAssocID="{B2D263F8-0D36-4E06-9552-490F0DC0B578}" presName="composite" presStyleCnt="0"/>
      <dgm:spPr/>
    </dgm:pt>
    <dgm:pt modelId="{C8EF1866-994B-4EF0-8EC8-52E11936A491}" type="pres">
      <dgm:prSet presAssocID="{B2D263F8-0D36-4E06-9552-490F0DC0B578}" presName="bentUpArrow1" presStyleLbl="alignImgPlace1" presStyleIdx="1" presStyleCnt="4"/>
      <dgm:spPr/>
    </dgm:pt>
    <dgm:pt modelId="{0A5AEBF6-E1E9-4601-A61F-27C1D289CA31}" type="pres">
      <dgm:prSet presAssocID="{B2D263F8-0D36-4E06-9552-490F0DC0B578}" presName="ParentText" presStyleLbl="node1" presStyleIdx="1" presStyleCnt="5" custScaleX="148198" custScaleY="101948">
        <dgm:presLayoutVars>
          <dgm:chMax val="1"/>
          <dgm:chPref val="1"/>
          <dgm:bulletEnabled val="1"/>
        </dgm:presLayoutVars>
      </dgm:prSet>
      <dgm:spPr/>
    </dgm:pt>
    <dgm:pt modelId="{8B129823-4B15-4BFD-94CA-FC7EC48D2814}" type="pres">
      <dgm:prSet presAssocID="{B2D263F8-0D36-4E06-9552-490F0DC0B578}" presName="ChildText" presStyleLbl="revTx" presStyleIdx="1" presStyleCnt="4" custLinFactNeighborY="4208">
        <dgm:presLayoutVars>
          <dgm:chMax val="0"/>
          <dgm:chPref val="0"/>
          <dgm:bulletEnabled val="1"/>
        </dgm:presLayoutVars>
      </dgm:prSet>
      <dgm:spPr/>
    </dgm:pt>
    <dgm:pt modelId="{69ABE4AB-9F64-4755-A0BA-FEB7590F90E0}" type="pres">
      <dgm:prSet presAssocID="{AD058C66-BABA-42AC-8DA3-50A477990C27}" presName="sibTrans" presStyleCnt="0"/>
      <dgm:spPr/>
    </dgm:pt>
    <dgm:pt modelId="{7DC0412F-7524-4F33-8893-1407BAFA895C}" type="pres">
      <dgm:prSet presAssocID="{992D8F36-6C5F-4137-80BA-A069A5397782}" presName="composite" presStyleCnt="0"/>
      <dgm:spPr/>
    </dgm:pt>
    <dgm:pt modelId="{A43D2422-BF11-42EB-AFA1-97AC5D9794D2}" type="pres">
      <dgm:prSet presAssocID="{992D8F36-6C5F-4137-80BA-A069A5397782}" presName="bentUpArrow1" presStyleLbl="alignImgPlace1" presStyleIdx="2" presStyleCnt="4"/>
      <dgm:spPr/>
    </dgm:pt>
    <dgm:pt modelId="{7B7268BD-3699-49C1-BF12-C0E5E7F1CD18}" type="pres">
      <dgm:prSet presAssocID="{992D8F36-6C5F-4137-80BA-A069A5397782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AA6DDB51-C26C-497E-A12F-2B5E65894BBF}" type="pres">
      <dgm:prSet presAssocID="{992D8F36-6C5F-4137-80BA-A069A539778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6914614-1307-4D01-9B2E-EB3CBAB68A9C}" type="pres">
      <dgm:prSet presAssocID="{317D594D-E635-45DA-B907-65F0DEDCF758}" presName="sibTrans" presStyleCnt="0"/>
      <dgm:spPr/>
    </dgm:pt>
    <dgm:pt modelId="{0592F18F-86FC-4309-A2EF-1555788E7F6C}" type="pres">
      <dgm:prSet presAssocID="{9B8C7A32-49C2-48BA-BAD6-7E1223D8A032}" presName="composite" presStyleCnt="0"/>
      <dgm:spPr/>
    </dgm:pt>
    <dgm:pt modelId="{B321BC9C-F07A-4CC0-A6CE-4C25E183C5A0}" type="pres">
      <dgm:prSet presAssocID="{9B8C7A32-49C2-48BA-BAD6-7E1223D8A032}" presName="bentUpArrow1" presStyleLbl="alignImgPlace1" presStyleIdx="3" presStyleCnt="4"/>
      <dgm:spPr/>
    </dgm:pt>
    <dgm:pt modelId="{CE26F394-A629-46B4-B074-8A77EC0C6BC9}" type="pres">
      <dgm:prSet presAssocID="{9B8C7A32-49C2-48BA-BAD6-7E1223D8A032}" presName="ParentText" presStyleLbl="node1" presStyleIdx="3" presStyleCnt="5" custScaleX="114551" custScaleY="111378">
        <dgm:presLayoutVars>
          <dgm:chMax val="1"/>
          <dgm:chPref val="1"/>
          <dgm:bulletEnabled val="1"/>
        </dgm:presLayoutVars>
      </dgm:prSet>
      <dgm:spPr/>
    </dgm:pt>
    <dgm:pt modelId="{859495CD-C1D6-4331-BE22-79B5A06077B2}" type="pres">
      <dgm:prSet presAssocID="{9B8C7A32-49C2-48BA-BAD6-7E1223D8A03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90E90DE-C20B-4CCB-83A3-410C024EF30F}" type="pres">
      <dgm:prSet presAssocID="{99BBC83D-0FAE-4383-89DC-5C2AD9432E9B}" presName="sibTrans" presStyleCnt="0"/>
      <dgm:spPr/>
    </dgm:pt>
    <dgm:pt modelId="{EB94ABAC-42EF-46F8-BC3F-49BC33CFF771}" type="pres">
      <dgm:prSet presAssocID="{3354F561-32D2-4AE6-92B3-5638FAA6959F}" presName="composite" presStyleCnt="0"/>
      <dgm:spPr/>
    </dgm:pt>
    <dgm:pt modelId="{19336244-DC0D-4D2B-8FB2-89A7CBC15C19}" type="pres">
      <dgm:prSet presAssocID="{3354F561-32D2-4AE6-92B3-5638FAA6959F}" presName="ParentText" presStyleLbl="node1" presStyleIdx="4" presStyleCnt="5" custScaleX="145925" custScaleY="151858">
        <dgm:presLayoutVars>
          <dgm:chMax val="1"/>
          <dgm:chPref val="1"/>
          <dgm:bulletEnabled val="1"/>
        </dgm:presLayoutVars>
      </dgm:prSet>
      <dgm:spPr/>
    </dgm:pt>
  </dgm:ptLst>
  <dgm:cxnLst>
    <dgm:cxn modelId="{31DAE914-E85C-4E3D-A579-B314B02FD1FB}" srcId="{438300FB-34AB-48F2-B317-C0809E291893}" destId="{9B8C7A32-49C2-48BA-BAD6-7E1223D8A032}" srcOrd="3" destOrd="0" parTransId="{CBC6EA9D-8081-43FE-B6A9-709BF6ADB6B6}" sibTransId="{99BBC83D-0FAE-4383-89DC-5C2AD9432E9B}"/>
    <dgm:cxn modelId="{FA6C1521-4DE8-4BE7-BE22-9B4261660A86}" type="presOf" srcId="{438300FB-34AB-48F2-B317-C0809E291893}" destId="{E0452694-4B5D-411C-B537-D466373CDE1E}" srcOrd="0" destOrd="0" presId="urn:microsoft.com/office/officeart/2005/8/layout/StepDownProcess"/>
    <dgm:cxn modelId="{39CDA373-FDAC-4433-963D-59878F03D66C}" type="presOf" srcId="{B2D263F8-0D36-4E06-9552-490F0DC0B578}" destId="{0A5AEBF6-E1E9-4601-A61F-27C1D289CA31}" srcOrd="0" destOrd="0" presId="urn:microsoft.com/office/officeart/2005/8/layout/StepDownProcess"/>
    <dgm:cxn modelId="{D6F74C96-D033-4C07-A4AA-99A35B6FB1AE}" srcId="{438300FB-34AB-48F2-B317-C0809E291893}" destId="{3354F561-32D2-4AE6-92B3-5638FAA6959F}" srcOrd="4" destOrd="0" parTransId="{A70F9FE8-8658-4D85-9A76-9864090657DF}" sibTransId="{58EA592F-D568-4049-983D-88483578AB13}"/>
    <dgm:cxn modelId="{25239D9A-27BB-4D72-86A9-EB0A5C19A0B0}" type="presOf" srcId="{992D8F36-6C5F-4137-80BA-A069A5397782}" destId="{7B7268BD-3699-49C1-BF12-C0E5E7F1CD18}" srcOrd="0" destOrd="0" presId="urn:microsoft.com/office/officeart/2005/8/layout/StepDownProcess"/>
    <dgm:cxn modelId="{432DE5A0-ABC3-480D-A228-6C38C73931C1}" srcId="{438300FB-34AB-48F2-B317-C0809E291893}" destId="{992D8F36-6C5F-4137-80BA-A069A5397782}" srcOrd="2" destOrd="0" parTransId="{7BA299C6-97C9-454A-A566-3F243F1DCF0C}" sibTransId="{317D594D-E635-45DA-B907-65F0DEDCF758}"/>
    <dgm:cxn modelId="{ACAEE3A7-191D-433C-AE50-7C96FB08CDB0}" type="presOf" srcId="{9B8C7A32-49C2-48BA-BAD6-7E1223D8A032}" destId="{CE26F394-A629-46B4-B074-8A77EC0C6BC9}" srcOrd="0" destOrd="0" presId="urn:microsoft.com/office/officeart/2005/8/layout/StepDownProcess"/>
    <dgm:cxn modelId="{9E42DEAF-C2BD-4A2B-BA97-70D9F20F1E7F}" srcId="{438300FB-34AB-48F2-B317-C0809E291893}" destId="{B2D263F8-0D36-4E06-9552-490F0DC0B578}" srcOrd="1" destOrd="0" parTransId="{5F8567DB-15E7-4B0D-A320-A6CEEE3307BF}" sibTransId="{AD058C66-BABA-42AC-8DA3-50A477990C27}"/>
    <dgm:cxn modelId="{3E1DE4BD-A8BA-4E29-8C01-2DBD1E15B1B6}" srcId="{438300FB-34AB-48F2-B317-C0809E291893}" destId="{28948F1C-D7CC-4118-B225-73DFC83C437D}" srcOrd="0" destOrd="0" parTransId="{169FCA12-E545-4AE3-B032-A706BDF5A11E}" sibTransId="{F4BA4E62-E8C3-4935-B321-0FED87CE3A53}"/>
    <dgm:cxn modelId="{F4171BE4-B72E-4DAC-B4ED-82E67C24A80E}" type="presOf" srcId="{3354F561-32D2-4AE6-92B3-5638FAA6959F}" destId="{19336244-DC0D-4D2B-8FB2-89A7CBC15C19}" srcOrd="0" destOrd="0" presId="urn:microsoft.com/office/officeart/2005/8/layout/StepDownProcess"/>
    <dgm:cxn modelId="{3E0E3EF4-745C-4E06-BEAE-B6AAB1F5E595}" type="presOf" srcId="{28948F1C-D7CC-4118-B225-73DFC83C437D}" destId="{A795547E-4929-4A6D-979B-DEAC83BE53BD}" srcOrd="0" destOrd="0" presId="urn:microsoft.com/office/officeart/2005/8/layout/StepDownProcess"/>
    <dgm:cxn modelId="{4EFD4677-D9D8-4D25-B49D-82ECE25E27AC}" type="presParOf" srcId="{E0452694-4B5D-411C-B537-D466373CDE1E}" destId="{9044B748-78DA-49E1-AE37-56A9A84EA0EE}" srcOrd="0" destOrd="0" presId="urn:microsoft.com/office/officeart/2005/8/layout/StepDownProcess"/>
    <dgm:cxn modelId="{12E2089F-BE3F-4EF4-BE1D-C438DD469C2A}" type="presParOf" srcId="{9044B748-78DA-49E1-AE37-56A9A84EA0EE}" destId="{7ABB41B4-DD95-4069-ACB2-205402290E9B}" srcOrd="0" destOrd="0" presId="urn:microsoft.com/office/officeart/2005/8/layout/StepDownProcess"/>
    <dgm:cxn modelId="{FBABF6A3-64E9-4666-959B-AC73273945C7}" type="presParOf" srcId="{9044B748-78DA-49E1-AE37-56A9A84EA0EE}" destId="{A795547E-4929-4A6D-979B-DEAC83BE53BD}" srcOrd="1" destOrd="0" presId="urn:microsoft.com/office/officeart/2005/8/layout/StepDownProcess"/>
    <dgm:cxn modelId="{415B4A9A-5A3E-4B0B-AF5B-DFB4ABA063D6}" type="presParOf" srcId="{9044B748-78DA-49E1-AE37-56A9A84EA0EE}" destId="{E3EF29E9-C648-47AB-914F-94DF11807867}" srcOrd="2" destOrd="0" presId="urn:microsoft.com/office/officeart/2005/8/layout/StepDownProcess"/>
    <dgm:cxn modelId="{C1289B1F-33FA-4541-88AF-93597B090AD6}" type="presParOf" srcId="{E0452694-4B5D-411C-B537-D466373CDE1E}" destId="{FD434A22-7E72-4D29-BB19-A6D83671819D}" srcOrd="1" destOrd="0" presId="urn:microsoft.com/office/officeart/2005/8/layout/StepDownProcess"/>
    <dgm:cxn modelId="{608E3436-A59B-4C09-AA92-8028832A9BAF}" type="presParOf" srcId="{E0452694-4B5D-411C-B537-D466373CDE1E}" destId="{BF9DA085-3C2B-46FB-845E-3F442B26EED0}" srcOrd="2" destOrd="0" presId="urn:microsoft.com/office/officeart/2005/8/layout/StepDownProcess"/>
    <dgm:cxn modelId="{DD4C60BF-C537-4A91-8649-93084A01B1A4}" type="presParOf" srcId="{BF9DA085-3C2B-46FB-845E-3F442B26EED0}" destId="{C8EF1866-994B-4EF0-8EC8-52E11936A491}" srcOrd="0" destOrd="0" presId="urn:microsoft.com/office/officeart/2005/8/layout/StepDownProcess"/>
    <dgm:cxn modelId="{60198822-17DF-42FE-9B69-C377F71B09BA}" type="presParOf" srcId="{BF9DA085-3C2B-46FB-845E-3F442B26EED0}" destId="{0A5AEBF6-E1E9-4601-A61F-27C1D289CA31}" srcOrd="1" destOrd="0" presId="urn:microsoft.com/office/officeart/2005/8/layout/StepDownProcess"/>
    <dgm:cxn modelId="{DF685023-EDDF-490B-8E97-1A365C13ABDE}" type="presParOf" srcId="{BF9DA085-3C2B-46FB-845E-3F442B26EED0}" destId="{8B129823-4B15-4BFD-94CA-FC7EC48D2814}" srcOrd="2" destOrd="0" presId="urn:microsoft.com/office/officeart/2005/8/layout/StepDownProcess"/>
    <dgm:cxn modelId="{965A809C-F2D1-4947-B674-759CCC8FAA8E}" type="presParOf" srcId="{E0452694-4B5D-411C-B537-D466373CDE1E}" destId="{69ABE4AB-9F64-4755-A0BA-FEB7590F90E0}" srcOrd="3" destOrd="0" presId="urn:microsoft.com/office/officeart/2005/8/layout/StepDownProcess"/>
    <dgm:cxn modelId="{CB5039D2-365B-4015-862D-BD50080C9E83}" type="presParOf" srcId="{E0452694-4B5D-411C-B537-D466373CDE1E}" destId="{7DC0412F-7524-4F33-8893-1407BAFA895C}" srcOrd="4" destOrd="0" presId="urn:microsoft.com/office/officeart/2005/8/layout/StepDownProcess"/>
    <dgm:cxn modelId="{C0FA55EB-155D-4BFB-A803-031DA76084EC}" type="presParOf" srcId="{7DC0412F-7524-4F33-8893-1407BAFA895C}" destId="{A43D2422-BF11-42EB-AFA1-97AC5D9794D2}" srcOrd="0" destOrd="0" presId="urn:microsoft.com/office/officeart/2005/8/layout/StepDownProcess"/>
    <dgm:cxn modelId="{45A6E9F4-EBDB-4AF9-B7AA-005B6A60390C}" type="presParOf" srcId="{7DC0412F-7524-4F33-8893-1407BAFA895C}" destId="{7B7268BD-3699-49C1-BF12-C0E5E7F1CD18}" srcOrd="1" destOrd="0" presId="urn:microsoft.com/office/officeart/2005/8/layout/StepDownProcess"/>
    <dgm:cxn modelId="{BE36A23D-21DB-435A-9608-DB2B665CA39D}" type="presParOf" srcId="{7DC0412F-7524-4F33-8893-1407BAFA895C}" destId="{AA6DDB51-C26C-497E-A12F-2B5E65894BBF}" srcOrd="2" destOrd="0" presId="urn:microsoft.com/office/officeart/2005/8/layout/StepDownProcess"/>
    <dgm:cxn modelId="{699F8EE7-D22B-4987-91C3-DFE3DCA8E1F9}" type="presParOf" srcId="{E0452694-4B5D-411C-B537-D466373CDE1E}" destId="{96914614-1307-4D01-9B2E-EB3CBAB68A9C}" srcOrd="5" destOrd="0" presId="urn:microsoft.com/office/officeart/2005/8/layout/StepDownProcess"/>
    <dgm:cxn modelId="{29278365-C774-4DA7-8DEB-5DB2864B230F}" type="presParOf" srcId="{E0452694-4B5D-411C-B537-D466373CDE1E}" destId="{0592F18F-86FC-4309-A2EF-1555788E7F6C}" srcOrd="6" destOrd="0" presId="urn:microsoft.com/office/officeart/2005/8/layout/StepDownProcess"/>
    <dgm:cxn modelId="{822AAE4B-95BE-477F-B6F7-C7D7B9A0D41D}" type="presParOf" srcId="{0592F18F-86FC-4309-A2EF-1555788E7F6C}" destId="{B321BC9C-F07A-4CC0-A6CE-4C25E183C5A0}" srcOrd="0" destOrd="0" presId="urn:microsoft.com/office/officeart/2005/8/layout/StepDownProcess"/>
    <dgm:cxn modelId="{C71B2A0C-2B9E-42E0-A52A-4F037F5E253A}" type="presParOf" srcId="{0592F18F-86FC-4309-A2EF-1555788E7F6C}" destId="{CE26F394-A629-46B4-B074-8A77EC0C6BC9}" srcOrd="1" destOrd="0" presId="urn:microsoft.com/office/officeart/2005/8/layout/StepDownProcess"/>
    <dgm:cxn modelId="{E4D578CE-F671-4AB1-8AAB-F90D302A4034}" type="presParOf" srcId="{0592F18F-86FC-4309-A2EF-1555788E7F6C}" destId="{859495CD-C1D6-4331-BE22-79B5A06077B2}" srcOrd="2" destOrd="0" presId="urn:microsoft.com/office/officeart/2005/8/layout/StepDownProcess"/>
    <dgm:cxn modelId="{FE8DE096-69FD-4761-8960-220B53CC52BE}" type="presParOf" srcId="{E0452694-4B5D-411C-B537-D466373CDE1E}" destId="{190E90DE-C20B-4CCB-83A3-410C024EF30F}" srcOrd="7" destOrd="0" presId="urn:microsoft.com/office/officeart/2005/8/layout/StepDownProcess"/>
    <dgm:cxn modelId="{6565A452-EF7B-42C1-8375-1BF66BBE208D}" type="presParOf" srcId="{E0452694-4B5D-411C-B537-D466373CDE1E}" destId="{EB94ABAC-42EF-46F8-BC3F-49BC33CFF771}" srcOrd="8" destOrd="0" presId="urn:microsoft.com/office/officeart/2005/8/layout/StepDownProcess"/>
    <dgm:cxn modelId="{0F32018A-9156-4A4C-92B5-9D3BECC244B9}" type="presParOf" srcId="{EB94ABAC-42EF-46F8-BC3F-49BC33CFF771}" destId="{19336244-DC0D-4D2B-8FB2-89A7CBC15C1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AFE1-8C4B-4508-AD23-C35B4FA32319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rgbClr val="ED7D31"/>
              </a:solidFill>
            </a:rPr>
            <a:t>.</a:t>
          </a:r>
        </a:p>
      </dsp:txBody>
      <dsp:txXfrm>
        <a:off x="4280746" y="1316736"/>
        <a:ext cx="1625600" cy="1354666"/>
      </dsp:txXfrm>
    </dsp:sp>
    <dsp:sp modelId="{84636DE7-24B1-4A81-9CE1-A9ABB2D4AD18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rgbClr val="A5A5A5"/>
              </a:solidFill>
            </a:rPr>
            <a:t>.</a:t>
          </a:r>
        </a:p>
      </dsp:txBody>
      <dsp:txXfrm>
        <a:off x="2871893" y="3467946"/>
        <a:ext cx="2438400" cy="1192106"/>
      </dsp:txXfrm>
    </dsp:sp>
    <dsp:sp modelId="{CC2A669B-1EEC-431C-A875-70868DE77A75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rgbClr val="FFC000"/>
              </a:solidFill>
            </a:rPr>
            <a:t>.</a:t>
          </a:r>
        </a:p>
      </dsp:txBody>
      <dsp:txXfrm>
        <a:off x="2221653" y="1316736"/>
        <a:ext cx="1625600" cy="1354666"/>
      </dsp:txXfrm>
    </dsp:sp>
    <dsp:sp modelId="{AB6A2005-957C-4D36-8111-533AAF259469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ECB46-ECAE-40BC-9A4D-07006356A378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692B-3EEE-4999-A40F-FC0C8B29AAA9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C2A8-1504-4909-8B8A-9FC0A56BBF7C}">
      <dsp:nvSpPr>
        <dsp:cNvPr id="0" name=""/>
        <dsp:cNvSpPr/>
      </dsp:nvSpPr>
      <dsp:spPr>
        <a:xfrm>
          <a:off x="0" y="0"/>
          <a:ext cx="5762444" cy="5762444"/>
        </a:xfrm>
        <a:prstGeom prst="triangle">
          <a:avLst/>
        </a:prstGeom>
        <a:solidFill>
          <a:srgbClr val="D5B3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7D5FC-B99E-4458-85E8-5600F265D96F}">
      <dsp:nvSpPr>
        <dsp:cNvPr id="0" name=""/>
        <dsp:cNvSpPr/>
      </dsp:nvSpPr>
      <dsp:spPr>
        <a:xfrm>
          <a:off x="3131251" y="575681"/>
          <a:ext cx="6174864" cy="408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Нулевая терпимость к любым проявлениям коррупции </a:t>
          </a:r>
        </a:p>
      </dsp:txBody>
      <dsp:txXfrm>
        <a:off x="3151192" y="595622"/>
        <a:ext cx="6134982" cy="368617"/>
      </dsp:txXfrm>
    </dsp:sp>
    <dsp:sp modelId="{4F97B131-00EA-4672-92F2-B16029C58F97}">
      <dsp:nvSpPr>
        <dsp:cNvPr id="0" name=""/>
        <dsp:cNvSpPr/>
      </dsp:nvSpPr>
      <dsp:spPr>
        <a:xfrm>
          <a:off x="3131251" y="989752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1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Приверженность высшего руководства и установление «тона сверху»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1009893"/>
        <a:ext cx="6134582" cy="372302"/>
      </dsp:txXfrm>
    </dsp:sp>
    <dsp:sp modelId="{5F229123-65BF-48EE-AC82-8658E7D1B6F9}">
      <dsp:nvSpPr>
        <dsp:cNvPr id="0" name=""/>
        <dsp:cNvSpPr/>
      </dsp:nvSpPr>
      <dsp:spPr>
        <a:xfrm>
          <a:off x="3131251" y="1436886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3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Вовлеченность должностных лиц и работников </a:t>
          </a:r>
        </a:p>
      </dsp:txBody>
      <dsp:txXfrm>
        <a:off x="3151392" y="1457027"/>
        <a:ext cx="6134582" cy="372302"/>
      </dsp:txXfrm>
    </dsp:sp>
    <dsp:sp modelId="{A869ABD1-FD85-4851-9C89-C74EC75FB72E}">
      <dsp:nvSpPr>
        <dsp:cNvPr id="0" name=""/>
        <dsp:cNvSpPr/>
      </dsp:nvSpPr>
      <dsp:spPr>
        <a:xfrm>
          <a:off x="3131251" y="1856311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5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Неотвратимость наказания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1876452"/>
        <a:ext cx="6134582" cy="372302"/>
      </dsp:txXfrm>
    </dsp:sp>
    <dsp:sp modelId="{76BD9531-6485-44C6-A38B-54F29D8AD704}">
      <dsp:nvSpPr>
        <dsp:cNvPr id="0" name=""/>
        <dsp:cNvSpPr/>
      </dsp:nvSpPr>
      <dsp:spPr>
        <a:xfrm>
          <a:off x="3131251" y="2275736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7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Законность и соответствие Политики законодательству Республики Казахстан и общепринятым нормам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2295877"/>
        <a:ext cx="6134582" cy="372302"/>
      </dsp:txXfrm>
    </dsp:sp>
    <dsp:sp modelId="{872ECCC4-B195-447E-8F99-6216431D359A}">
      <dsp:nvSpPr>
        <dsp:cNvPr id="0" name=""/>
        <dsp:cNvSpPr/>
      </dsp:nvSpPr>
      <dsp:spPr>
        <a:xfrm>
          <a:off x="3131251" y="2695160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Соразмерность процедур по предупреждению и противодействию коррупции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2715301"/>
        <a:ext cx="6134582" cy="372302"/>
      </dsp:txXfrm>
    </dsp:sp>
    <dsp:sp modelId="{790F6600-1017-4A90-9280-940FB777963F}">
      <dsp:nvSpPr>
        <dsp:cNvPr id="0" name=""/>
        <dsp:cNvSpPr/>
      </dsp:nvSpPr>
      <dsp:spPr>
        <a:xfrm>
          <a:off x="3131251" y="3114585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11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Эффективность антикоррупционных процедур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3134726"/>
        <a:ext cx="6134582" cy="372302"/>
      </dsp:txXfrm>
    </dsp:sp>
    <dsp:sp modelId="{A0342592-07E3-4F3F-ABED-E637AB67DE48}">
      <dsp:nvSpPr>
        <dsp:cNvPr id="0" name=""/>
        <dsp:cNvSpPr/>
      </dsp:nvSpPr>
      <dsp:spPr>
        <a:xfrm>
          <a:off x="3131251" y="3534010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133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Мониторинг и контроль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3554151"/>
        <a:ext cx="6134582" cy="372302"/>
      </dsp:txXfrm>
    </dsp:sp>
    <dsp:sp modelId="{7C66FA3E-CF8C-4E46-86C8-87E6536E4336}">
      <dsp:nvSpPr>
        <dsp:cNvPr id="0" name=""/>
        <dsp:cNvSpPr/>
      </dsp:nvSpPr>
      <dsp:spPr>
        <a:xfrm>
          <a:off x="3131251" y="3953435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15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Недопущение конфликта интересов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3973576"/>
        <a:ext cx="6134582" cy="372302"/>
      </dsp:txXfrm>
    </dsp:sp>
    <dsp:sp modelId="{DD030FB8-4F5D-4AF7-AE19-56C510749F2B}">
      <dsp:nvSpPr>
        <dsp:cNvPr id="0" name=""/>
        <dsp:cNvSpPr/>
      </dsp:nvSpPr>
      <dsp:spPr>
        <a:xfrm>
          <a:off x="3131251" y="4372860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17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Должная осмотрительность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4393001"/>
        <a:ext cx="6134582" cy="372302"/>
      </dsp:txXfrm>
    </dsp:sp>
    <dsp:sp modelId="{57D5EA04-124E-453B-A944-5F017E39B772}">
      <dsp:nvSpPr>
        <dsp:cNvPr id="0" name=""/>
        <dsp:cNvSpPr/>
      </dsp:nvSpPr>
      <dsp:spPr>
        <a:xfrm>
          <a:off x="3131251" y="4792285"/>
          <a:ext cx="6174864" cy="4125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Лидерство и координация </a:t>
          </a:r>
          <a:endParaRPr lang="ru-RU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51392" y="4812426"/>
        <a:ext cx="6134582" cy="372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40644-9D1E-426A-AEE9-EB18415678AE}">
      <dsp:nvSpPr>
        <dsp:cNvPr id="0" name=""/>
        <dsp:cNvSpPr/>
      </dsp:nvSpPr>
      <dsp:spPr>
        <a:xfrm>
          <a:off x="-11006" y="0"/>
          <a:ext cx="4822164" cy="482216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892BC-9B47-47A2-9288-C3B951E6C2DA}">
      <dsp:nvSpPr>
        <dsp:cNvPr id="0" name=""/>
        <dsp:cNvSpPr/>
      </dsp:nvSpPr>
      <dsp:spPr>
        <a:xfrm>
          <a:off x="2411082" y="0"/>
          <a:ext cx="7975747" cy="4822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Определение внешних регуляторных требований</a:t>
          </a:r>
          <a:endParaRPr lang="ru-RU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11082" y="0"/>
        <a:ext cx="7975747" cy="602772"/>
      </dsp:txXfrm>
    </dsp:sp>
    <dsp:sp modelId="{E4A5DC69-79EB-4C80-BB01-BD9077E7C0D8}">
      <dsp:nvSpPr>
        <dsp:cNvPr id="0" name=""/>
        <dsp:cNvSpPr/>
      </dsp:nvSpPr>
      <dsp:spPr>
        <a:xfrm>
          <a:off x="410933" y="602772"/>
          <a:ext cx="3978284" cy="397828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2C669-F3EB-41DC-8CC2-BCF1A53FC692}">
      <dsp:nvSpPr>
        <dsp:cNvPr id="0" name=""/>
        <dsp:cNvSpPr/>
      </dsp:nvSpPr>
      <dsp:spPr>
        <a:xfrm>
          <a:off x="2411082" y="611166"/>
          <a:ext cx="7975747" cy="3978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Идентификация и оценка комплаенс рисков</a:t>
          </a:r>
          <a:endParaRPr lang="ru-RU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11082" y="611166"/>
        <a:ext cx="7975747" cy="602772"/>
      </dsp:txXfrm>
    </dsp:sp>
    <dsp:sp modelId="{29EFD7A8-D3D0-4FB9-B617-57F132EA5DD1}">
      <dsp:nvSpPr>
        <dsp:cNvPr id="0" name=""/>
        <dsp:cNvSpPr/>
      </dsp:nvSpPr>
      <dsp:spPr>
        <a:xfrm>
          <a:off x="832873" y="1205544"/>
          <a:ext cx="3134404" cy="313440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048E0-C9A1-4109-B434-9464FAE34F7A}">
      <dsp:nvSpPr>
        <dsp:cNvPr id="0" name=""/>
        <dsp:cNvSpPr/>
      </dsp:nvSpPr>
      <dsp:spPr>
        <a:xfrm>
          <a:off x="2378062" y="1301629"/>
          <a:ext cx="8019773" cy="3052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Разработка внутренних политик, регламентов и процедур в области комплаенс</a:t>
          </a:r>
          <a:endParaRPr lang="ru-RU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378062" y="1301629"/>
        <a:ext cx="8019773" cy="587077"/>
      </dsp:txXfrm>
    </dsp:sp>
    <dsp:sp modelId="{7E7190FA-72A7-4AD2-A866-DF33F6579451}">
      <dsp:nvSpPr>
        <dsp:cNvPr id="0" name=""/>
        <dsp:cNvSpPr/>
      </dsp:nvSpPr>
      <dsp:spPr>
        <a:xfrm>
          <a:off x="1254811" y="1808311"/>
          <a:ext cx="2290528" cy="229052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B797-E07E-403B-B08E-867E8BD8D11B}">
      <dsp:nvSpPr>
        <dsp:cNvPr id="0" name=""/>
        <dsp:cNvSpPr/>
      </dsp:nvSpPr>
      <dsp:spPr>
        <a:xfrm>
          <a:off x="2411082" y="1841730"/>
          <a:ext cx="7975747" cy="2290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Коммуникации и внедрение политик комплаенс</a:t>
          </a:r>
          <a:endParaRPr lang="ru-RU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11082" y="1841730"/>
        <a:ext cx="7975747" cy="602772"/>
      </dsp:txXfrm>
    </dsp:sp>
    <dsp:sp modelId="{59B9751A-4B86-47BB-B724-BAB88D8A6183}">
      <dsp:nvSpPr>
        <dsp:cNvPr id="0" name=""/>
        <dsp:cNvSpPr/>
      </dsp:nvSpPr>
      <dsp:spPr>
        <a:xfrm>
          <a:off x="1676751" y="2411083"/>
          <a:ext cx="1446648" cy="144664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26036-A482-47C0-BA68-1F906536EEE6}">
      <dsp:nvSpPr>
        <dsp:cNvPr id="0" name=""/>
        <dsp:cNvSpPr/>
      </dsp:nvSpPr>
      <dsp:spPr>
        <a:xfrm>
          <a:off x="2400075" y="2411083"/>
          <a:ext cx="7975747" cy="14466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Наблюдение и контроль комплаенс направлений</a:t>
          </a:r>
          <a:endParaRPr lang="ru-RU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00075" y="2411083"/>
        <a:ext cx="7975747" cy="602772"/>
      </dsp:txXfrm>
    </dsp:sp>
    <dsp:sp modelId="{5F85AEC0-9CE1-4ECD-8D85-2DE3F0C987E7}">
      <dsp:nvSpPr>
        <dsp:cNvPr id="0" name=""/>
        <dsp:cNvSpPr/>
      </dsp:nvSpPr>
      <dsp:spPr>
        <a:xfrm>
          <a:off x="2098692" y="3013856"/>
          <a:ext cx="602767" cy="60276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55D2-2E73-4B08-A3DF-0EA5D8800BDE}">
      <dsp:nvSpPr>
        <dsp:cNvPr id="0" name=""/>
        <dsp:cNvSpPr/>
      </dsp:nvSpPr>
      <dsp:spPr>
        <a:xfrm>
          <a:off x="2391462" y="3028548"/>
          <a:ext cx="7975747" cy="10909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Проведение расследований потенциальных нарушений в рамках комплаенс, разработка и обеспечение принятия корректирующих мер </a:t>
          </a:r>
          <a:endParaRPr lang="ru-RU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391462" y="3028548"/>
        <a:ext cx="7975747" cy="1090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1E9C-7B03-4392-8400-3E81AD7425AD}">
      <dsp:nvSpPr>
        <dsp:cNvPr id="0" name=""/>
        <dsp:cNvSpPr/>
      </dsp:nvSpPr>
      <dsp:spPr>
        <a:xfrm rot="5400000">
          <a:off x="188247" y="1291922"/>
          <a:ext cx="709044" cy="807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177B7-ABFB-4ADB-B7B2-F7E5B29F3852}">
      <dsp:nvSpPr>
        <dsp:cNvPr id="0" name=""/>
        <dsp:cNvSpPr/>
      </dsp:nvSpPr>
      <dsp:spPr>
        <a:xfrm>
          <a:off x="393" y="505932"/>
          <a:ext cx="1193613" cy="83549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Проверка фактов обращения</a:t>
          </a:r>
        </a:p>
      </dsp:txBody>
      <dsp:txXfrm>
        <a:off x="41186" y="546725"/>
        <a:ext cx="1112027" cy="753904"/>
      </dsp:txXfrm>
    </dsp:sp>
    <dsp:sp modelId="{269DA4C3-9CE1-42EF-AEBF-8A2570979E64}">
      <dsp:nvSpPr>
        <dsp:cNvPr id="0" name=""/>
        <dsp:cNvSpPr/>
      </dsp:nvSpPr>
      <dsp:spPr>
        <a:xfrm>
          <a:off x="1194007" y="585615"/>
          <a:ext cx="868120" cy="67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ABC4C-195A-4164-963D-2D822178BDBA}">
      <dsp:nvSpPr>
        <dsp:cNvPr id="0" name=""/>
        <dsp:cNvSpPr/>
      </dsp:nvSpPr>
      <dsp:spPr>
        <a:xfrm rot="5400000">
          <a:off x="1177879" y="2230453"/>
          <a:ext cx="709044" cy="807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651890"/>
            <a:satOff val="33333"/>
            <a:lumOff val="35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893D-5793-464D-8621-B68526916BD4}">
      <dsp:nvSpPr>
        <dsp:cNvPr id="0" name=""/>
        <dsp:cNvSpPr/>
      </dsp:nvSpPr>
      <dsp:spPr>
        <a:xfrm>
          <a:off x="990025" y="1444463"/>
          <a:ext cx="1193613" cy="835490"/>
        </a:xfrm>
        <a:prstGeom prst="roundRect">
          <a:avLst>
            <a:gd name="adj" fmla="val 1667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30818" y="1485256"/>
        <a:ext cx="1112027" cy="753904"/>
      </dsp:txXfrm>
    </dsp:sp>
    <dsp:sp modelId="{8B0B4B13-25D5-421C-A50D-51AFEF2203FB}">
      <dsp:nvSpPr>
        <dsp:cNvPr id="0" name=""/>
        <dsp:cNvSpPr/>
      </dsp:nvSpPr>
      <dsp:spPr>
        <a:xfrm>
          <a:off x="2183639" y="1524147"/>
          <a:ext cx="868120" cy="67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C03FE-755B-41E3-9D81-E3A780B23159}">
      <dsp:nvSpPr>
        <dsp:cNvPr id="0" name=""/>
        <dsp:cNvSpPr/>
      </dsp:nvSpPr>
      <dsp:spPr>
        <a:xfrm rot="5400000">
          <a:off x="2167512" y="3168985"/>
          <a:ext cx="709044" cy="807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303779"/>
            <a:satOff val="66667"/>
            <a:lumOff val="7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3AF5-2DB0-4162-A54C-D791D0B4C542}">
      <dsp:nvSpPr>
        <dsp:cNvPr id="0" name=""/>
        <dsp:cNvSpPr/>
      </dsp:nvSpPr>
      <dsp:spPr>
        <a:xfrm>
          <a:off x="2001429" y="2382995"/>
          <a:ext cx="1193613" cy="835490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042222" y="2423788"/>
        <a:ext cx="1112027" cy="753904"/>
      </dsp:txXfrm>
    </dsp:sp>
    <dsp:sp modelId="{A3081481-5034-4D7C-92F2-C6D6831BE477}">
      <dsp:nvSpPr>
        <dsp:cNvPr id="0" name=""/>
        <dsp:cNvSpPr/>
      </dsp:nvSpPr>
      <dsp:spPr>
        <a:xfrm>
          <a:off x="3518193" y="2517582"/>
          <a:ext cx="1432260" cy="67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Расторжение трудового договора</a:t>
          </a:r>
        </a:p>
      </dsp:txBody>
      <dsp:txXfrm>
        <a:off x="3518193" y="2517582"/>
        <a:ext cx="1432260" cy="677556"/>
      </dsp:txXfrm>
    </dsp:sp>
    <dsp:sp modelId="{00DA01CC-D9C3-4D8A-B303-4F5E11B97C85}">
      <dsp:nvSpPr>
        <dsp:cNvPr id="0" name=""/>
        <dsp:cNvSpPr/>
      </dsp:nvSpPr>
      <dsp:spPr>
        <a:xfrm rot="5400000">
          <a:off x="3157144" y="4107517"/>
          <a:ext cx="709044" cy="807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1189B-C051-4E99-B4FD-BC6956F56B75}">
      <dsp:nvSpPr>
        <dsp:cNvPr id="0" name=""/>
        <dsp:cNvSpPr/>
      </dsp:nvSpPr>
      <dsp:spPr>
        <a:xfrm>
          <a:off x="2969290" y="3321527"/>
          <a:ext cx="1193613" cy="835490"/>
        </a:xfrm>
        <a:prstGeom prst="roundRect">
          <a:avLst>
            <a:gd name="adj" fmla="val 1667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Ответ заявителю</a:t>
          </a:r>
        </a:p>
      </dsp:txBody>
      <dsp:txXfrm>
        <a:off x="3010083" y="3362320"/>
        <a:ext cx="1112027" cy="753904"/>
      </dsp:txXfrm>
    </dsp:sp>
    <dsp:sp modelId="{87416BA5-BAB4-4BE1-B5E5-E3FD625ED42F}">
      <dsp:nvSpPr>
        <dsp:cNvPr id="0" name=""/>
        <dsp:cNvSpPr/>
      </dsp:nvSpPr>
      <dsp:spPr>
        <a:xfrm>
          <a:off x="4162904" y="3401210"/>
          <a:ext cx="868120" cy="67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0A80-3DEB-4D5F-AE4B-1C6F7188F32C}">
      <dsp:nvSpPr>
        <dsp:cNvPr id="0" name=""/>
        <dsp:cNvSpPr/>
      </dsp:nvSpPr>
      <dsp:spPr>
        <a:xfrm>
          <a:off x="3958923" y="4289543"/>
          <a:ext cx="1554407" cy="1338180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024259" y="4354879"/>
        <a:ext cx="1423735" cy="1207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B41B4-DD95-4069-ACB2-205402290E9B}">
      <dsp:nvSpPr>
        <dsp:cNvPr id="0" name=""/>
        <dsp:cNvSpPr/>
      </dsp:nvSpPr>
      <dsp:spPr>
        <a:xfrm rot="5400000">
          <a:off x="302659" y="1297403"/>
          <a:ext cx="695577" cy="791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5547E-4929-4A6D-979B-DEAC83BE53BD}">
      <dsp:nvSpPr>
        <dsp:cNvPr id="0" name=""/>
        <dsp:cNvSpPr/>
      </dsp:nvSpPr>
      <dsp:spPr>
        <a:xfrm>
          <a:off x="225" y="478889"/>
          <a:ext cx="1407240" cy="9145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Проверка фактов обращения </a:t>
          </a:r>
        </a:p>
      </dsp:txBody>
      <dsp:txXfrm>
        <a:off x="44877" y="523541"/>
        <a:ext cx="1317936" cy="825222"/>
      </dsp:txXfrm>
    </dsp:sp>
    <dsp:sp modelId="{E3EF29E9-C648-47AB-914F-94DF11807867}">
      <dsp:nvSpPr>
        <dsp:cNvPr id="0" name=""/>
        <dsp:cNvSpPr/>
      </dsp:nvSpPr>
      <dsp:spPr>
        <a:xfrm>
          <a:off x="1289317" y="604511"/>
          <a:ext cx="851632" cy="66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F1866-994B-4EF0-8EC8-52E11936A491}">
      <dsp:nvSpPr>
        <dsp:cNvPr id="0" name=""/>
        <dsp:cNvSpPr/>
      </dsp:nvSpPr>
      <dsp:spPr>
        <a:xfrm rot="5400000">
          <a:off x="1494244" y="2226093"/>
          <a:ext cx="695577" cy="791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651890"/>
            <a:satOff val="33333"/>
            <a:lumOff val="35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AEBF6-E1E9-4601-A61F-27C1D289CA31}">
      <dsp:nvSpPr>
        <dsp:cNvPr id="0" name=""/>
        <dsp:cNvSpPr/>
      </dsp:nvSpPr>
      <dsp:spPr>
        <a:xfrm>
          <a:off x="1027773" y="1447047"/>
          <a:ext cx="1735315" cy="835588"/>
        </a:xfrm>
        <a:prstGeom prst="roundRect">
          <a:avLst>
            <a:gd name="adj" fmla="val 1667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68570" y="1487844"/>
        <a:ext cx="1653721" cy="753994"/>
      </dsp:txXfrm>
    </dsp:sp>
    <dsp:sp modelId="{8B129823-4B15-4BFD-94CA-FC7EC48D2814}">
      <dsp:nvSpPr>
        <dsp:cNvPr id="0" name=""/>
        <dsp:cNvSpPr/>
      </dsp:nvSpPr>
      <dsp:spPr>
        <a:xfrm>
          <a:off x="2480902" y="1561076"/>
          <a:ext cx="851632" cy="66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D2422-BF11-42EB-AFA1-97AC5D9794D2}">
      <dsp:nvSpPr>
        <dsp:cNvPr id="0" name=""/>
        <dsp:cNvSpPr/>
      </dsp:nvSpPr>
      <dsp:spPr>
        <a:xfrm rot="5400000">
          <a:off x="2239607" y="3146799"/>
          <a:ext cx="695577" cy="791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303779"/>
            <a:satOff val="66667"/>
            <a:lumOff val="7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268BD-3699-49C1-BF12-C0E5E7F1CD18}">
      <dsp:nvSpPr>
        <dsp:cNvPr id="0" name=""/>
        <dsp:cNvSpPr/>
      </dsp:nvSpPr>
      <dsp:spPr>
        <a:xfrm>
          <a:off x="2055321" y="2375737"/>
          <a:ext cx="1170943" cy="819622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Корректирующие меры</a:t>
          </a:r>
        </a:p>
      </dsp:txBody>
      <dsp:txXfrm>
        <a:off x="2095339" y="2415755"/>
        <a:ext cx="1090907" cy="739586"/>
      </dsp:txXfrm>
    </dsp:sp>
    <dsp:sp modelId="{AA6DDB51-C26C-497E-A12F-2B5E65894BBF}">
      <dsp:nvSpPr>
        <dsp:cNvPr id="0" name=""/>
        <dsp:cNvSpPr/>
      </dsp:nvSpPr>
      <dsp:spPr>
        <a:xfrm>
          <a:off x="3226264" y="2453907"/>
          <a:ext cx="851632" cy="66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1BC9C-F07A-4CC0-A6CE-4C25E183C5A0}">
      <dsp:nvSpPr>
        <dsp:cNvPr id="0" name=""/>
        <dsp:cNvSpPr/>
      </dsp:nvSpPr>
      <dsp:spPr>
        <a:xfrm rot="5400000">
          <a:off x="3352346" y="4114134"/>
          <a:ext cx="695577" cy="791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6F394-A629-46B4-B074-8A77EC0C6BC9}">
      <dsp:nvSpPr>
        <dsp:cNvPr id="0" name=""/>
        <dsp:cNvSpPr/>
      </dsp:nvSpPr>
      <dsp:spPr>
        <a:xfrm>
          <a:off x="3082869" y="3296444"/>
          <a:ext cx="1341327" cy="912879"/>
        </a:xfrm>
        <a:prstGeom prst="roundRect">
          <a:avLst>
            <a:gd name="adj" fmla="val 1667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Ответ Заявителю</a:t>
          </a:r>
        </a:p>
      </dsp:txBody>
      <dsp:txXfrm>
        <a:off x="3127440" y="3341015"/>
        <a:ext cx="1252185" cy="823737"/>
      </dsp:txXfrm>
    </dsp:sp>
    <dsp:sp modelId="{859495CD-C1D6-4331-BE22-79B5A06077B2}">
      <dsp:nvSpPr>
        <dsp:cNvPr id="0" name=""/>
        <dsp:cNvSpPr/>
      </dsp:nvSpPr>
      <dsp:spPr>
        <a:xfrm>
          <a:off x="4339004" y="3421242"/>
          <a:ext cx="851632" cy="66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36244-DC0D-4D2B-8FB2-89A7CBC15C19}">
      <dsp:nvSpPr>
        <dsp:cNvPr id="0" name=""/>
        <dsp:cNvSpPr/>
      </dsp:nvSpPr>
      <dsp:spPr>
        <a:xfrm>
          <a:off x="4110416" y="4263779"/>
          <a:ext cx="1708699" cy="1244662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Отчет</a:t>
          </a:r>
          <a:r>
            <a:rPr lang="ru-RU" sz="1200" b="1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Членам Совета Директоров и Председателю Правления АО «СПК «Алматы»</a:t>
          </a:r>
          <a:endParaRPr lang="ru-RU" sz="12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171186" y="4324549"/>
        <a:ext cx="1587159" cy="112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" y="3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8" y="3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8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830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906351" y="3535233"/>
            <a:ext cx="7250853" cy="334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1050" y="558800"/>
            <a:ext cx="4964113" cy="2792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379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5E72EE92-976C-121E-DC78-D3E73B7A6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FA6004F2-64BE-E37C-B956-5CAD234D3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9E5B2F25-379E-5139-D2AB-A20E9069F2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298AA511-FCA6-9990-C77A-5857753E12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21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84E0A983-D9DF-2E85-E5F9-C20713C44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9C0CEB25-9A91-42BD-AE42-DCF5ED885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2379A144-25E1-9DDD-0444-40F41CAA6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C42D0C31-9F74-297E-B168-3786B7C863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3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DE96DA6-3105-8C40-137E-5E143B3C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3D84CB5D-8313-5DF3-CD84-EDAC0E553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F9F6F6A4-2010-750E-3B8C-02F860410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BAECEDC8-1759-08FB-5D48-681EBD9E09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24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DE96DA6-3105-8C40-137E-5E143B3C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3D84CB5D-8313-5DF3-CD84-EDAC0E553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F9F6F6A4-2010-750E-3B8C-02F860410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BAECEDC8-1759-08FB-5D48-681EBD9E09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248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C6EDC551-1366-0A5E-A2C2-81805BAE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3D34D206-D137-D026-0513-054719875C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8386D6B3-ED16-B6D5-9A4B-0CF2E02CD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C09BCFF5-2F2C-5E9F-78B0-A27E42C8A9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6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/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/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11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88A740DE-0F40-B862-CED5-DACFAA06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C19C2EFE-CAFC-AD9A-BF0A-911371A310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4AC657EF-9F9A-0ECE-B98D-FB0637A3F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3593DE2F-25C8-09EB-0AB5-7A486540CC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19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7251715E-FD19-274D-DEFD-CF77AF648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F13F557E-C2E1-ED5B-4FF9-59B4147E3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5FEAC8C7-0328-DB62-8EAB-F192CC6C3C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14EBEEFA-7A27-6880-9B23-C39C314C05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56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3B779484-621F-BC24-C4B0-2EC21A62F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130BAD6C-4898-6F50-2A32-550ED14672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A750D5CD-05BA-52F9-3362-56A24915B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E62EED2D-F163-7225-8D32-B2C342798C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6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0630A53B-0D74-8E67-19CE-635F8024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175331B8-5DBC-6C7C-EADB-95780EF0A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57C31579-C1D9-83B8-3B5E-3DF9EF7BA3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929A2B19-06CE-0399-E2E7-F9EFADDDA8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9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AE84DC4F-3F88-38EF-7BC8-DE656A7E5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73DC679F-D921-E77D-2265-7CD5A4AB1E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766BAB2E-FEB2-C4C4-CCC4-25D12FD04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1A9A2B91-19BF-C140-6E54-59818D5D79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18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E47059C8-B3EE-94CE-7AFD-3F9870C2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EC621802-3880-BF72-D227-626D889A30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6D244A1D-2D24-1702-D426-364B1B427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3D2A4B19-3E4D-FCAD-76AF-18723AA1D4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69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3FACFBE2-A33E-2E6D-4340-77788F4A3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004166bd_0_156:notes">
            <a:extLst>
              <a:ext uri="{FF2B5EF4-FFF2-40B4-BE49-F238E27FC236}">
                <a16:creationId xmlns:a16="http://schemas.microsoft.com/office/drawing/2014/main" id="{2A2A013B-C5F5-1074-F9B0-AB097C3008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4050" cy="2511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004166bd_0_156:notes">
            <a:extLst>
              <a:ext uri="{FF2B5EF4-FFF2-40B4-BE49-F238E27FC236}">
                <a16:creationId xmlns:a16="http://schemas.microsoft.com/office/drawing/2014/main" id="{787C3B49-3BBA-74CA-4EA4-F41388B5E0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3582323"/>
            <a:ext cx="7250800" cy="293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a4004166bd_0_156:notes">
            <a:extLst>
              <a:ext uri="{FF2B5EF4-FFF2-40B4-BE49-F238E27FC236}">
                <a16:creationId xmlns:a16="http://schemas.microsoft.com/office/drawing/2014/main" id="{86E4C726-8F12-53D3-1441-CE7C525675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3924" y="7070308"/>
            <a:ext cx="3927600" cy="37338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23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6"/>
          <p:cNvSpPr txBox="1">
            <a:spLocks noGrp="1"/>
          </p:cNvSpPr>
          <p:nvPr>
            <p:ph type="body" idx="1"/>
          </p:nvPr>
        </p:nvSpPr>
        <p:spPr>
          <a:xfrm>
            <a:off x="415600" y="993933"/>
            <a:ext cx="11360700" cy="5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66"/>
          <p:cNvSpPr txBox="1">
            <a:spLocks noGrp="1"/>
          </p:cNvSpPr>
          <p:nvPr>
            <p:ph type="ctrTitle"/>
          </p:nvPr>
        </p:nvSpPr>
        <p:spPr>
          <a:xfrm>
            <a:off x="415600" y="101800"/>
            <a:ext cx="113607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9E61"/>
              </a:buClr>
              <a:buSzPts val="2700"/>
              <a:buFont typeface="Arial"/>
              <a:buNone/>
              <a:defRPr sz="2700" b="1">
                <a:solidFill>
                  <a:srgbClr val="C99E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9pPr>
          </a:lstStyle>
          <a:p>
            <a:endParaRPr/>
          </a:p>
        </p:txBody>
      </p:sp>
      <p:sp>
        <p:nvSpPr>
          <p:cNvPr id="256" name="Google Shape;256;p66"/>
          <p:cNvSpPr/>
          <p:nvPr/>
        </p:nvSpPr>
        <p:spPr>
          <a:xfrm>
            <a:off x="328133" y="6310567"/>
            <a:ext cx="391200" cy="52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6"/>
          <p:cNvSpPr txBox="1">
            <a:spLocks noGrp="1"/>
          </p:cNvSpPr>
          <p:nvPr>
            <p:ph type="sldNum" idx="12"/>
          </p:nvPr>
        </p:nvSpPr>
        <p:spPr>
          <a:xfrm>
            <a:off x="0" y="6217633"/>
            <a:ext cx="719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p6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83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95" r:id="rId2"/>
    <p:sldLayoutId id="214748369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654195-8508-59C8-2C3E-FE87C714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739" y="2176054"/>
            <a:ext cx="2939283" cy="8150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9EB8AD-9315-563C-60C5-22C93C107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71" y="6088938"/>
            <a:ext cx="1660144" cy="4614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F524E1-CE34-4B76-2BFE-3B10BEC3A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99" y="6109117"/>
            <a:ext cx="2462580" cy="4582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5C1B900-4936-E4A2-2323-3B83E2B62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539" y="6109118"/>
            <a:ext cx="2554749" cy="51830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22418-5299-BAD9-2040-03E8F2F91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364" y="6088938"/>
            <a:ext cx="1880290" cy="523145"/>
          </a:xfrm>
          <a:prstGeom prst="rect">
            <a:avLst/>
          </a:prstGeom>
        </p:spPr>
      </p:pic>
      <p:sp>
        <p:nvSpPr>
          <p:cNvPr id="2" name="AutoShape 3">
            <a:extLst>
              <a:ext uri="{FF2B5EF4-FFF2-40B4-BE49-F238E27FC236}">
                <a16:creationId xmlns:a16="http://schemas.microsoft.com/office/drawing/2014/main" id="{43D61312-53F5-E6BC-79E0-AD1FC31C642A}"/>
              </a:ext>
            </a:extLst>
          </p:cNvPr>
          <p:cNvSpPr/>
          <p:nvPr/>
        </p:nvSpPr>
        <p:spPr>
          <a:xfrm>
            <a:off x="1791855" y="3281278"/>
            <a:ext cx="8636000" cy="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1BB37-690A-4392-75C3-CBDAC749ACAE}"/>
              </a:ext>
            </a:extLst>
          </p:cNvPr>
          <p:cNvSpPr txBox="1"/>
          <p:nvPr/>
        </p:nvSpPr>
        <p:spPr>
          <a:xfrm>
            <a:off x="1012075" y="3571496"/>
            <a:ext cx="1019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АНТИКОРРУПЦИОННАЯ КОМПЛАЕНС – СЛУЖБА</a:t>
            </a:r>
          </a:p>
          <a:p>
            <a:pPr algn="ctr"/>
            <a:r>
              <a:rPr lang="ru-RU" sz="2800" b="1" cap="all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АО «СПК «Алматы»</a:t>
            </a:r>
            <a:endParaRPr lang="ru-RU" sz="1800" b="1" cap="al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318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81EC0871-0E6E-963E-FFC4-8DB13B92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3077D3E5-328E-16EB-639B-A337A892C6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FF9676-8F75-0895-0AE9-BF3139B2615A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FFE24602-D7C8-AC22-F284-323737DA1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109EBA2-C547-914E-FB9B-244A3167DE3F}"/>
              </a:ext>
            </a:extLst>
          </p:cNvPr>
          <p:cNvSpPr txBox="1"/>
          <p:nvPr/>
        </p:nvSpPr>
        <p:spPr>
          <a:xfrm>
            <a:off x="330849" y="156387"/>
            <a:ext cx="9068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«ГОРЯЧАЯ ЛИНИЯ» </a:t>
            </a:r>
            <a:r>
              <a:rPr lang="ru-RU" dirty="0"/>
              <a:t>АО «СПК «Алматы»</a:t>
            </a:r>
            <a:endParaRPr lang="ru-RU" dirty="0">
              <a:sym typeface="Roboto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20A5E189-87D4-C6BA-DE3C-1722F71AFA97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 descr="Горячая линия! | Астраханский Государственный Медицинский Университет">
            <a:extLst>
              <a:ext uri="{FF2B5EF4-FFF2-40B4-BE49-F238E27FC236}">
                <a16:creationId xmlns:a16="http://schemas.microsoft.com/office/drawing/2014/main" id="{DB1F9CE0-06CF-9013-955E-92232C0C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00125"/>
            <a:ext cx="48768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2879A1-1FE4-56BA-FFF6-B6F1F5A6BFBC}"/>
              </a:ext>
            </a:extLst>
          </p:cNvPr>
          <p:cNvSpPr txBox="1"/>
          <p:nvPr/>
        </p:nvSpPr>
        <p:spPr>
          <a:xfrm>
            <a:off x="5726675" y="840575"/>
            <a:ext cx="5865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Каналы связи:</a:t>
            </a:r>
          </a:p>
          <a:p>
            <a:pPr lvl="1"/>
            <a:r>
              <a:rPr lang="ru-RU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городской телефон: +7-727-225-18-91 (вн.510);</a:t>
            </a:r>
            <a:br>
              <a:rPr lang="ru-RU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мобильный телефон: +7 7074711199;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ru-RU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электронная почта:</a:t>
            </a:r>
            <a:r>
              <a:rPr lang="en-US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s.ospanov@spkalmaty.kz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F8E016-F97D-A2BC-9E8C-9F59811233E3}"/>
              </a:ext>
            </a:extLst>
          </p:cNvPr>
          <p:cNvSpPr txBox="1"/>
          <p:nvPr/>
        </p:nvSpPr>
        <p:spPr>
          <a:xfrm>
            <a:off x="5726675" y="2067205"/>
            <a:ext cx="5865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</a:t>
            </a:r>
            <a:r>
              <a:rPr lang="ru-RU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стные и письменные обращения принимаются к рассмотрению </a:t>
            </a:r>
            <a:r>
              <a:rPr lang="ru-RU" sz="1600" b="1" i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09:00 до 18:00 </a:t>
            </a:r>
            <a:r>
              <a:rPr lang="ru-RU" sz="1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(с понедельника по пятницу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по адресу: г. Алматы, улица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Байзакова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д.303, 5-этаж, 517 кабинет.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1B0544-1C7A-D46A-22FB-9C5B11A7C92B}"/>
              </a:ext>
            </a:extLst>
          </p:cNvPr>
          <p:cNvSpPr txBox="1"/>
          <p:nvPr/>
        </p:nvSpPr>
        <p:spPr>
          <a:xfrm>
            <a:off x="5702862" y="3391577"/>
            <a:ext cx="5912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600" dirty="0"/>
              <a:t>Информация и сообщения посредством электронной связи принимаются </a:t>
            </a:r>
            <a:r>
              <a:rPr lang="ru-RU" sz="1600" b="1" dirty="0">
                <a:solidFill>
                  <a:srgbClr val="C00000"/>
                </a:solidFill>
              </a:rPr>
              <a:t>круглосуточно.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582137-5979-A9C7-BC33-7CF153CB51B8}"/>
              </a:ext>
            </a:extLst>
          </p:cNvPr>
          <p:cNvSpPr txBox="1"/>
          <p:nvPr/>
        </p:nvSpPr>
        <p:spPr>
          <a:xfrm>
            <a:off x="1371817" y="4942313"/>
            <a:ext cx="87113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 сообщить о любых нарушениях Корпоративного кодекса, в том числе о 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фактах коррупции, дискриминации, неэтичного поведения и других нарушениях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Рассмотрение 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FFB11-8094-35E5-A91F-EBB98DF00A28}"/>
              </a:ext>
            </a:extLst>
          </p:cNvPr>
          <p:cNvSpPr txBox="1"/>
          <p:nvPr/>
        </p:nvSpPr>
        <p:spPr>
          <a:xfrm>
            <a:off x="1371818" y="4459330"/>
            <a:ext cx="7119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Мы гарантируем 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конфиденциальность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анонимность</a:t>
            </a:r>
          </a:p>
        </p:txBody>
      </p:sp>
    </p:spTree>
    <p:extLst>
      <p:ext uri="{BB962C8B-B14F-4D97-AF65-F5344CB8AC3E}">
        <p14:creationId xmlns:p14="http://schemas.microsoft.com/office/powerpoint/2010/main" val="35499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6B7319E0-D1CE-BBD5-9F20-E483DF6CE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027B40F2-6F03-2F27-FDB2-1F2C83ED47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EC9DE4D3-1267-36DB-4EAF-2F90C7765021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D81F98DD-B27F-92A5-7A6A-628AE514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98BE2D-0E1C-78E3-3132-C0B0898040A7}"/>
              </a:ext>
            </a:extLst>
          </p:cNvPr>
          <p:cNvSpPr txBox="1"/>
          <p:nvPr/>
        </p:nvSpPr>
        <p:spPr>
          <a:xfrm>
            <a:off x="330849" y="156387"/>
            <a:ext cx="9068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Обращения на </a:t>
            </a:r>
            <a:r>
              <a:rPr lang="ru-RU" dirty="0"/>
              <a:t>«ГОРЯЧЮЮ ЛИНИЮ»</a:t>
            </a:r>
            <a:endParaRPr lang="ru-RU" dirty="0">
              <a:sym typeface="Roboto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855E89FE-76BC-467F-C78A-7F8388CBA12D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FC73C5FA-288F-5815-3562-93435D423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704956"/>
              </p:ext>
            </p:extLst>
          </p:nvPr>
        </p:nvGraphicFramePr>
        <p:xfrm>
          <a:off x="428351" y="684555"/>
          <a:ext cx="5513724" cy="610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10">
            <a:extLst>
              <a:ext uri="{FF2B5EF4-FFF2-40B4-BE49-F238E27FC236}">
                <a16:creationId xmlns:a16="http://schemas.microsoft.com/office/drawing/2014/main" id="{0C965D6D-0CDD-740F-F740-850FE5FB1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052047"/>
              </p:ext>
            </p:extLst>
          </p:nvPr>
        </p:nvGraphicFramePr>
        <p:xfrm>
          <a:off x="6132513" y="801396"/>
          <a:ext cx="5819342" cy="598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7C4EA8-5DC0-56B7-C6AE-E73E0C2CC620}"/>
              </a:ext>
            </a:extLst>
          </p:cNvPr>
          <p:cNvSpPr txBox="1"/>
          <p:nvPr/>
        </p:nvSpPr>
        <p:spPr>
          <a:xfrm>
            <a:off x="1477820" y="2058327"/>
            <a:ext cx="1339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Коррупционная составляющая подтверждена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1B5A9-ABB9-0D3C-062F-70BD1C22A4AE}"/>
              </a:ext>
            </a:extLst>
          </p:cNvPr>
          <p:cNvSpPr txBox="1"/>
          <p:nvPr/>
        </p:nvSpPr>
        <p:spPr>
          <a:xfrm>
            <a:off x="2442566" y="3044593"/>
            <a:ext cx="1183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000" dirty="0"/>
              <a:t>Направление материалов в органы уголовного преследования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06060-7726-AFFD-DE3B-1988F8CED8BF}"/>
              </a:ext>
            </a:extLst>
          </p:cNvPr>
          <p:cNvSpPr txBox="1"/>
          <p:nvPr/>
        </p:nvSpPr>
        <p:spPr>
          <a:xfrm>
            <a:off x="4491966" y="5065449"/>
            <a:ext cx="1373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200" b="1" dirty="0"/>
              <a:t>Отчет Членам Совета Директоров и Председателю Правления АО «СПК «Алматы»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5F7FF-85DE-0E43-2E8F-022C48BAB915}"/>
              </a:ext>
            </a:extLst>
          </p:cNvPr>
          <p:cNvSpPr txBox="1"/>
          <p:nvPr/>
        </p:nvSpPr>
        <p:spPr>
          <a:xfrm>
            <a:off x="7296511" y="2381493"/>
            <a:ext cx="1459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Коррупционная составляющая не подтверждена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ED88C-EA73-6116-706D-0E24D58551D8}"/>
              </a:ext>
            </a:extLst>
          </p:cNvPr>
          <p:cNvSpPr txBox="1"/>
          <p:nvPr/>
        </p:nvSpPr>
        <p:spPr>
          <a:xfrm>
            <a:off x="9618331" y="3044593"/>
            <a:ext cx="24287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Дисциплинарные меры взыскания/расторжение трудового договора (при наличии нарушений норм законодательства или ВНД)</a:t>
            </a:r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0349C688-857A-7F42-061C-1E939F4C14DA}"/>
              </a:ext>
            </a:extLst>
          </p:cNvPr>
          <p:cNvSpPr/>
          <p:nvPr/>
        </p:nvSpPr>
        <p:spPr>
          <a:xfrm>
            <a:off x="9481868" y="3475480"/>
            <a:ext cx="272925" cy="182778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CFAF33D3-E64A-4C95-D79F-D237C7C0D4A0}"/>
              </a:ext>
            </a:extLst>
          </p:cNvPr>
          <p:cNvSpPr/>
          <p:nvPr/>
        </p:nvSpPr>
        <p:spPr>
          <a:xfrm>
            <a:off x="3680128" y="3461035"/>
            <a:ext cx="272925" cy="182778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7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9F907A98-4925-34FC-8AC3-F7C3DB5A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34EEE48A-6274-1C9C-3C77-C6B0E4AF6AF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3C8011BA-985F-CB0C-F64F-BF738B8EB331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2DD868B6-246A-FC6C-8731-B73AF0947931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D185A-E7C8-C889-AE27-A7969EEFC428}"/>
              </a:ext>
            </a:extLst>
          </p:cNvPr>
          <p:cNvSpPr txBox="1"/>
          <p:nvPr/>
        </p:nvSpPr>
        <p:spPr>
          <a:xfrm>
            <a:off x="923636" y="87443"/>
            <a:ext cx="10557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b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соответствии с Законом Республики Казахстан 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18 ноября 2015 года № 410-V «О противодействии коррупции» (с изменениями и дополнениями по состоянию на 01.01.2025 г.) </a:t>
            </a:r>
            <a:r>
              <a:rPr lang="ru-RU" sz="1400" b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должностным лицам АО «СПК «Алматы» 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51BC4-C0D5-1F9A-1616-7680F640F94B}"/>
              </a:ext>
            </a:extLst>
          </p:cNvPr>
          <p:cNvSpPr txBox="1"/>
          <p:nvPr/>
        </p:nvSpPr>
        <p:spPr>
          <a:xfrm>
            <a:off x="3639127" y="918682"/>
            <a:ext cx="4608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cap="none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ЗАПРЕЩАЕТСЯ</a:t>
            </a:r>
            <a:endParaRPr lang="ru-RU" sz="1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290B64F6-89F7-6E7A-1147-1F92FBBF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28" y="1381145"/>
            <a:ext cx="8796369" cy="48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4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9F907A98-4925-34FC-8AC3-F7C3DB5A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34EEE48A-6274-1C9C-3C77-C6B0E4AF6AF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3C8011BA-985F-CB0C-F64F-BF738B8EB331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2DD868B6-246A-FC6C-8731-B73AF0947931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id="{D0B0A413-B055-38DA-C143-D08267A9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8" y="1720595"/>
            <a:ext cx="10816666" cy="4452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C8E09-2F6E-6331-2211-B3A5D9DB1112}"/>
              </a:ext>
            </a:extLst>
          </p:cNvPr>
          <p:cNvSpPr txBox="1"/>
          <p:nvPr/>
        </p:nvSpPr>
        <p:spPr>
          <a:xfrm>
            <a:off x="923636" y="87443"/>
            <a:ext cx="10557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b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соответствии с Законом Республики Казахстан 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18 ноября 2015 года № 410-V «О противодействии коррупции» (с изменениями и дополнениями по состоянию на 01.01.2025 г.) </a:t>
            </a:r>
            <a:r>
              <a:rPr lang="ru-RU" sz="1400" b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должностным лицам АО «СПК «Алматы» 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C93F4-2BC0-B420-E402-45912495BD6E}"/>
              </a:ext>
            </a:extLst>
          </p:cNvPr>
          <p:cNvSpPr txBox="1"/>
          <p:nvPr/>
        </p:nvSpPr>
        <p:spPr>
          <a:xfrm>
            <a:off x="3639127" y="918682"/>
            <a:ext cx="4608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cap="none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ЗАПРЕЩАЕТСЯ</a:t>
            </a:r>
            <a:endParaRPr lang="ru-RU" sz="1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2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26796E52-9516-CF8E-3101-28F8EF26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C577D07D-7569-B9F2-3642-7D7909E275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B3322680-7523-E63B-9182-C59A68D70C67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4591F5D8-9FED-20C6-2380-E46A7C95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24467C-A7EA-9F62-49EA-34FD01041D20}"/>
              </a:ext>
            </a:extLst>
          </p:cNvPr>
          <p:cNvSpPr txBox="1"/>
          <p:nvPr/>
        </p:nvSpPr>
        <p:spPr>
          <a:xfrm>
            <a:off x="321613" y="165732"/>
            <a:ext cx="85826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sym typeface="Roboto"/>
              </a:rPr>
              <a:t>Вопросы - Ответы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2D565613-6D5D-26A6-3233-230F0102C1F2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BC234-7971-7A09-69FE-1EB05DF68F7B}"/>
              </a:ext>
            </a:extLst>
          </p:cNvPr>
          <p:cNvSpPr txBox="1"/>
          <p:nvPr/>
        </p:nvSpPr>
        <p:spPr>
          <a:xfrm>
            <a:off x="720437" y="1073597"/>
            <a:ext cx="109358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Вопрос: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KZ" sz="1600" b="1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коррупция и какие ее формы существуют?</a:t>
            </a:r>
            <a:endParaRPr lang="ru-RU" sz="1600" b="1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ru-KZ" sz="16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KZ" sz="16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Ответ:</a:t>
            </a:r>
            <a:r>
              <a:rPr lang="ru-KZ" sz="1600" kern="100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KZ" sz="16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Коррупция — это злоупотребление должностными полномочиями для получения личной выгоды. </a:t>
            </a:r>
            <a:br>
              <a:rPr lang="ru-RU" sz="1600" b="1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KZ" sz="16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Формы коррупции могут быть различными, включая подкуп, взяточничество, злоупотребление властью, мошенничество, хищение средств и другие незаконные действия, направленные на извлечение выгоды за счет нарушения закона.</a:t>
            </a:r>
            <a:br>
              <a:rPr lang="ru-KZ" sz="16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600" kern="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ru-RU" sz="1600" kern="1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Задайте интересующие вас вопросы </a:t>
            </a:r>
            <a:r>
              <a:rPr lang="ru-RU" sz="1600" b="1" kern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Вопросы: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_________________________________________________________________________________________________________________</a:t>
            </a:r>
          </a:p>
          <a:p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_________________________________________________________________________________________________________________</a:t>
            </a:r>
          </a:p>
          <a:p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_________________________________________________________________________________________________________________</a:t>
            </a:r>
          </a:p>
          <a:p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_________________________________________________________________________________________________________________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Ответы: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2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0427158-FC5E-3DFC-81F3-1C529BC4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59E6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Благодарим</a:t>
            </a:r>
            <a:r>
              <a:rPr lang="ru-RU" sz="3600" b="1" dirty="0">
                <a:solidFill>
                  <a:srgbClr val="C59E6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789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9A88A123-E537-82A7-DDAB-53AFC7380B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63C4F6C9-2C21-4444-B9B4-1EA445D89DA1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3" name="Picture 5">
            <a:extLst>
              <a:ext uri="{FF2B5EF4-FFF2-40B4-BE49-F238E27FC236}">
                <a16:creationId xmlns:a16="http://schemas.microsoft.com/office/drawing/2014/main" id="{D0BBB61E-3AA5-894A-937E-0AEE29A7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691736F-FC5D-7E42-8D43-5AA6F4FCB1A7}"/>
              </a:ext>
            </a:extLst>
          </p:cNvPr>
          <p:cNvSpPr txBox="1"/>
          <p:nvPr/>
        </p:nvSpPr>
        <p:spPr>
          <a:xfrm>
            <a:off x="330849" y="141352"/>
            <a:ext cx="989380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C59E69"/>
                </a:solidFill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Регулирование антикоррупционного комплаенс</a:t>
            </a:r>
          </a:p>
        </p:txBody>
      </p:sp>
      <p:sp>
        <p:nvSpPr>
          <p:cNvPr id="35" name="AutoShape 3">
            <a:extLst>
              <a:ext uri="{FF2B5EF4-FFF2-40B4-BE49-F238E27FC236}">
                <a16:creationId xmlns:a16="http://schemas.microsoft.com/office/drawing/2014/main" id="{30043C2C-D997-1645-9A56-23A137BFF600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D1CBF60-E18A-0EA3-753A-D86B8F758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987317"/>
              </p:ext>
            </p:extLst>
          </p:nvPr>
        </p:nvGraphicFramePr>
        <p:xfrm>
          <a:off x="2096655" y="10743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C64B91-CB3A-CE12-E91F-D09F9C83153B}"/>
              </a:ext>
            </a:extLst>
          </p:cNvPr>
          <p:cNvSpPr txBox="1"/>
          <p:nvPr/>
        </p:nvSpPr>
        <p:spPr>
          <a:xfrm>
            <a:off x="3217558" y="2787022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Национальное законодательство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B256-147A-546C-CA71-ADFF982850D2}"/>
              </a:ext>
            </a:extLst>
          </p:cNvPr>
          <p:cNvSpPr txBox="1"/>
          <p:nvPr/>
        </p:nvSpPr>
        <p:spPr>
          <a:xfrm>
            <a:off x="6374978" y="2787022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Международные соглашения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4CA83-FDDB-1674-5008-29DCF3C6EFD5}"/>
              </a:ext>
            </a:extLst>
          </p:cNvPr>
          <p:cNvSpPr txBox="1"/>
          <p:nvPr/>
        </p:nvSpPr>
        <p:spPr>
          <a:xfrm>
            <a:off x="4908117" y="4969401"/>
            <a:ext cx="271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Внутренние нормативные документы</a:t>
            </a:r>
          </a:p>
        </p:txBody>
      </p:sp>
      <p:pic>
        <p:nvPicPr>
          <p:cNvPr id="10" name="Picture 4" descr="Закон РК о противодействии коррупции — Купить за 660 тг. — Книга">
            <a:extLst>
              <a:ext uri="{FF2B5EF4-FFF2-40B4-BE49-F238E27FC236}">
                <a16:creationId xmlns:a16="http://schemas.microsoft.com/office/drawing/2014/main" id="{D51A827A-16AC-DE88-9558-CE6B104B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0" y="3353640"/>
            <a:ext cx="1988589" cy="281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B93FC87E-B47F-B8F5-1AB5-70DDD3052C78}"/>
              </a:ext>
            </a:extLst>
          </p:cNvPr>
          <p:cNvCxnSpPr>
            <a:cxnSpLocks/>
            <a:stCxn id="6" idx="1"/>
            <a:endCxn id="14" idx="3"/>
          </p:cNvCxnSpPr>
          <p:nvPr/>
        </p:nvCxnSpPr>
        <p:spPr>
          <a:xfrm rot="10800000">
            <a:off x="2406146" y="2518037"/>
            <a:ext cx="811413" cy="622928"/>
          </a:xfrm>
          <a:prstGeom prst="bentConnector3">
            <a:avLst/>
          </a:prstGeom>
          <a:ln>
            <a:solidFill>
              <a:srgbClr val="D5B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628491-18F5-2806-DDC1-7A87E30CDA11}"/>
              </a:ext>
            </a:extLst>
          </p:cNvPr>
          <p:cNvSpPr txBox="1"/>
          <p:nvPr/>
        </p:nvSpPr>
        <p:spPr>
          <a:xfrm>
            <a:off x="516140" y="2010205"/>
            <a:ext cx="189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kk-KZ" dirty="0"/>
              <a:t>Законы, подзаконные акты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2CE6CA-FAAE-AF28-9204-6CD1926E31B2}"/>
              </a:ext>
            </a:extLst>
          </p:cNvPr>
          <p:cNvSpPr txBox="1"/>
          <p:nvPr/>
        </p:nvSpPr>
        <p:spPr>
          <a:xfrm>
            <a:off x="8791576" y="917598"/>
            <a:ext cx="32575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k-KZ" sz="1400" dirty="0"/>
              <a:t>Иностранное законодательство имеющее экстерриториальный </a:t>
            </a:r>
            <a:r>
              <a:rPr lang="ru-RU" sz="1400" dirty="0"/>
              <a:t>(трансграничный) </a:t>
            </a:r>
            <a:r>
              <a:rPr lang="kk-KZ" sz="1400" dirty="0"/>
              <a:t>характер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k-KZ" sz="1400" dirty="0"/>
              <a:t>Международное законодательство (конвенции, которые ратифицировала Республика Казахстан)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8E041E-1DAF-9D0E-E56F-BA0DACBF7C35}"/>
              </a:ext>
            </a:extLst>
          </p:cNvPr>
          <p:cNvSpPr txBox="1"/>
          <p:nvPr/>
        </p:nvSpPr>
        <p:spPr>
          <a:xfrm>
            <a:off x="9176832" y="2826419"/>
            <a:ext cx="2714625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buFont typeface="Wingdings" panose="05000000000000000000" pitchFamily="2" charset="2"/>
              <a:buChar char="§"/>
              <a:defRPr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indent="0" algn="ctr">
              <a:buNone/>
            </a:pPr>
            <a:r>
              <a:rPr lang="ru-RU" dirty="0"/>
              <a:t>Примеры иностранного законодательства:</a:t>
            </a:r>
          </a:p>
          <a:p>
            <a:pPr marL="0" indent="0" algn="ctr">
              <a:buNone/>
            </a:pPr>
            <a:endParaRPr lang="ru-RU" b="0" dirty="0"/>
          </a:p>
          <a:p>
            <a:r>
              <a:rPr lang="ru-RU" b="0" dirty="0"/>
              <a:t>Закон США «О противодействии коррупции за рубежом (</a:t>
            </a:r>
            <a:r>
              <a:rPr lang="en-US" b="0" dirty="0"/>
              <a:t>Foreign Corrupt Practices Act, FCPA, 1977</a:t>
            </a:r>
            <a:r>
              <a:rPr lang="ru-RU" b="0" dirty="0"/>
              <a:t>);</a:t>
            </a:r>
          </a:p>
          <a:p>
            <a:r>
              <a:rPr lang="ru-RU" b="0" dirty="0"/>
              <a:t>Закон США «О налогообложении иностранных счетов» (</a:t>
            </a:r>
            <a:r>
              <a:rPr lang="en-US" b="0" dirty="0"/>
              <a:t>Foreign Account Tax Compliance Act - FATCA</a:t>
            </a:r>
            <a:r>
              <a:rPr lang="ru-RU" b="0" dirty="0"/>
              <a:t>), вступивший в силу с 1 января 2013 года;</a:t>
            </a:r>
          </a:p>
          <a:p>
            <a:r>
              <a:rPr lang="ru-RU" b="0" dirty="0"/>
              <a:t>Закон Великобритании «О взятках» (</a:t>
            </a:r>
            <a:r>
              <a:rPr lang="en-US" b="0" dirty="0"/>
              <a:t>UK Bribery Act</a:t>
            </a:r>
            <a:r>
              <a:rPr lang="ru-RU" b="0" dirty="0"/>
              <a:t>).</a:t>
            </a: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78CD5B6C-232E-3B1D-79F5-600D0CFF20F3}"/>
              </a:ext>
            </a:extLst>
          </p:cNvPr>
          <p:cNvCxnSpPr>
            <a:cxnSpLocks/>
            <a:stCxn id="7" idx="0"/>
            <a:endCxn id="20" idx="1"/>
          </p:cNvCxnSpPr>
          <p:nvPr/>
        </p:nvCxnSpPr>
        <p:spPr>
          <a:xfrm rot="5400000" flipH="1" flipV="1">
            <a:off x="7727331" y="1722778"/>
            <a:ext cx="1069205" cy="1059285"/>
          </a:xfrm>
          <a:prstGeom prst="bentConnector2">
            <a:avLst/>
          </a:prstGeom>
          <a:ln>
            <a:solidFill>
              <a:srgbClr val="D5B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4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241F0BD3-532B-B91C-A76F-23DB6CB6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6F3AED8C-2CEC-CCFD-1233-E30E30EFC5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0E92D578-CBA1-4B2D-2A0A-077D2B048132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ED150ED6-8851-1AF0-D5A5-C8ECC714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2136767-B481-779F-8AA0-F8C55B44ADF8}"/>
              </a:ext>
            </a:extLst>
          </p:cNvPr>
          <p:cNvSpPr txBox="1"/>
          <p:nvPr/>
        </p:nvSpPr>
        <p:spPr>
          <a:xfrm>
            <a:off x="349321" y="165732"/>
            <a:ext cx="85826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sym typeface="Roboto"/>
              </a:rPr>
              <a:t>Правовые аспекты/ Нормативные акты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964C6214-A8DA-EF2B-C9D0-DC29918CF552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848202A-AF2E-96A2-F8F8-CC24DB5B2A06}"/>
              </a:ext>
            </a:extLst>
          </p:cNvPr>
          <p:cNvSpPr/>
          <p:nvPr/>
        </p:nvSpPr>
        <p:spPr>
          <a:xfrm>
            <a:off x="877381" y="1296144"/>
            <a:ext cx="1027666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СТАТЬЯ 16: «В субъектах квазигосударственного сектора определяются структурные подразделения исполняющие функции антикоррупционных комплаенс-служб, основной задачей которых является обеспечение соблюдения соответствующей организации и ее работниками законодательства Республики Казахстан о противодействии коррупции.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«Антикоррупционная комплаенс-служба осуществляет свои полномочия независимо от исполнительного органа, должностных лиц субъекта квазигосударственного сектора, подотчетна совету директоров, наблюдательному совету (при его наличии) или иному независимому органу управления и является независимой при обеспечении соблюдения требований законодательства Республики Казахстан о противодействии коррупции. 	Компетенция и порядок деятельности антикоррупционной комплаенс-службы определяются внутренним актом субъекта квазигосударственного сектора.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Приказ Председателя Агентства Республики Казахстан по противодействию коррупции (Антикоррупционной службы) от 31 марта 2023 года № 112. Зарегистрирован в Министерстве юстиции Республики Казахстан 31 марта 2023 года № 32211 </a:t>
            </a:r>
          </a:p>
          <a:p>
            <a:pPr marL="266700" algn="just"/>
            <a:r>
              <a:rPr lang="ru-RU" sz="16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«Об утверждении Типового положения об антикоррупционных комплаенс-службах в субъектах квазигосударственного сектора».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6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DD240AAF-0EFE-C090-1F54-4FDD4D67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A8CFB2AB-4EA0-401D-7AB9-EF11D7A078A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324A0F3E-D511-1B33-A8D7-275D079F773D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A45A21C4-11C6-4EA8-6FFD-7A5781336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B2E3BE-57A2-9475-9309-BB655AF3F2AB}"/>
              </a:ext>
            </a:extLst>
          </p:cNvPr>
          <p:cNvSpPr txBox="1"/>
          <p:nvPr/>
        </p:nvSpPr>
        <p:spPr>
          <a:xfrm>
            <a:off x="321613" y="165732"/>
            <a:ext cx="85826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Ключевые элементы комплаенс программы</a:t>
            </a:r>
            <a:endParaRPr lang="ru-RU" dirty="0">
              <a:sym typeface="Roboto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A855B21E-D974-A699-20A0-35E37DD7BC8B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401D1217-69AC-9AA7-DE04-096AF0B8F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512916"/>
            <a:ext cx="10212111" cy="45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0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26743B5A-8CAF-E726-4D14-4AFD2D458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5F68C7BA-1359-E7B8-38ED-176FF219A1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BCF48B67-6358-7A9E-8368-5042F05B557D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C560119D-3976-970A-7FBF-771085E3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293AAD5-D3A2-0584-1072-7B76C5D1E747}"/>
              </a:ext>
            </a:extLst>
          </p:cNvPr>
          <p:cNvSpPr txBox="1"/>
          <p:nvPr/>
        </p:nvSpPr>
        <p:spPr>
          <a:xfrm>
            <a:off x="321613" y="165732"/>
            <a:ext cx="85826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x-none" dirty="0"/>
              <a:t>Основные принципы противодействия коррупции</a:t>
            </a:r>
            <a:endParaRPr lang="ru-RU" dirty="0">
              <a:sym typeface="Roboto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5F854CDF-3421-7B73-D119-7C547A7DF92A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Объект 5">
            <a:extLst>
              <a:ext uri="{FF2B5EF4-FFF2-40B4-BE49-F238E27FC236}">
                <a16:creationId xmlns:a16="http://schemas.microsoft.com/office/drawing/2014/main" id="{9FA24DF4-AE3E-A0B2-1D7E-C0745A712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712096"/>
              </p:ext>
            </p:extLst>
          </p:nvPr>
        </p:nvGraphicFramePr>
        <p:xfrm>
          <a:off x="655608" y="698740"/>
          <a:ext cx="10844122" cy="576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82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CC8EF3FC-5EE4-874F-0C19-7FDD3568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E178823D-36CD-40A3-04CE-0166A54DB2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3A0F871A-84AB-745F-B799-02DB658D6136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B416B3E5-B57D-0A63-D369-26941B888E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F18EB4-95B9-87CB-76ED-A8E7A8309A09}"/>
              </a:ext>
            </a:extLst>
          </p:cNvPr>
          <p:cNvSpPr txBox="1"/>
          <p:nvPr/>
        </p:nvSpPr>
        <p:spPr>
          <a:xfrm>
            <a:off x="321613" y="165732"/>
            <a:ext cx="99215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Основные задачи Антикоррупционной комплаенс-службы</a:t>
            </a:r>
            <a:endParaRPr lang="ru-RU" dirty="0">
              <a:sym typeface="Roboto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3003EC88-A146-6705-EE59-AC70C349ED16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091D6604-037D-34B0-06C3-DD0F35295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848078"/>
              </p:ext>
            </p:extLst>
          </p:nvPr>
        </p:nvGraphicFramePr>
        <p:xfrm>
          <a:off x="521758" y="1351281"/>
          <a:ext cx="10386830" cy="482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321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2FD1F56B-11B6-4758-E93C-6640E436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731C9B00-267A-A3F1-30CA-2D4ADBD19E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F031FB9F-B3A4-BA8F-6087-22D19BAE675F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DB119743-8565-C88B-F633-10EB03A51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D5721B-F643-95F0-E6A7-C15837F81AEF}"/>
              </a:ext>
            </a:extLst>
          </p:cNvPr>
          <p:cNvSpPr txBox="1"/>
          <p:nvPr/>
        </p:nvSpPr>
        <p:spPr>
          <a:xfrm>
            <a:off x="321613" y="165732"/>
            <a:ext cx="85826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sz="2400" b="1" dirty="0">
                <a:solidFill>
                  <a:schemeClr val="tx1"/>
                </a:solidFill>
              </a:rPr>
              <a:t>Функции </a:t>
            </a:r>
            <a:r>
              <a:rPr lang="ru-RU" dirty="0">
                <a:solidFill>
                  <a:schemeClr val="tx1"/>
                </a:solidFill>
              </a:rPr>
              <a:t>Антикоррупционной комплаенс-службы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3C8CB574-D36E-B849-813D-09088835D487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AE1D3-079A-9825-AD5D-A1DF8E43F73E}"/>
              </a:ext>
            </a:extLst>
          </p:cNvPr>
          <p:cNvSpPr txBox="1"/>
          <p:nvPr/>
        </p:nvSpPr>
        <p:spPr>
          <a:xfrm>
            <a:off x="600758" y="966481"/>
            <a:ext cx="11133298" cy="7437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внутренних документов и стандартов в области противодействия коррупции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разъяснительных мероприятий по вопросам формированию антикоррупционной культуры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Принятие мер по выявлению, мониторингу и урегулированию конфликта интересов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мониторинга на предмет соблюдения работниками, относящимися к категории лиц, приравненных к лицам, уполномоченных на выполнение государственных функций, антикоррупционных ограничений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корпоративных этических ценностей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и/или участие в служебных проверках на основе обращений (жалоб) о фактах коррупции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Координация работы по снижению коррупционных рисков в деятельности Общества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Мониторинг и анализ изменений в антикоррупционном законодательстве, судебной практики по делам, связанным с коррупцией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r>
              <a:rPr lang="ru-RU" sz="16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включения в гражданско-правовые договоры, заключаемые Обществом, в том числе договоры о закупках положений, предусматривающих обязательное соблюдение сторонами договора норм антикоррупционного законодательства, деловой этики и добропорядочности, принципов добросовестной конкуренции; а также санкционной оговорки</a:t>
            </a: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endParaRPr lang="ru-RU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endParaRPr lang="ru-RU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endParaRPr lang="ru-RU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endParaRPr lang="ru-RU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D5B389"/>
              </a:buClr>
              <a:buFont typeface="Wingdings" panose="05000000000000000000" pitchFamily="2" charset="2"/>
              <a:buChar char="v"/>
            </a:pPr>
            <a:endParaRPr lang="ru-RU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3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E24539D3-8AD2-05F2-DC13-BC773261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C125B455-82FB-6D28-F41C-CC9C0C228C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688D8BD2-C559-035A-113E-EC1D7BA0B6A8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D74EF1DA-8E76-8AAF-C44A-4456A9B5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E5EDFEF-C5E8-C92D-0213-B0F1A3B5CEF1}"/>
              </a:ext>
            </a:extLst>
          </p:cNvPr>
          <p:cNvSpPr txBox="1"/>
          <p:nvPr/>
        </p:nvSpPr>
        <p:spPr>
          <a:xfrm>
            <a:off x="330849" y="156387"/>
            <a:ext cx="9068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>
                <a:sym typeface="Roboto"/>
              </a:rPr>
              <a:t>Система мер противодействия коррупции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1436E96B-2595-82ED-1EBF-08F2862E2E06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4A875E0-A7D8-5955-64A1-F426CB3C5C5A}"/>
              </a:ext>
            </a:extLst>
          </p:cNvPr>
          <p:cNvSpPr/>
          <p:nvPr/>
        </p:nvSpPr>
        <p:spPr>
          <a:xfrm>
            <a:off x="4550602" y="1750503"/>
            <a:ext cx="3084703" cy="1840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043E99C-A289-6100-F815-5A1CC46720E9}"/>
              </a:ext>
            </a:extLst>
          </p:cNvPr>
          <p:cNvSpPr/>
          <p:nvPr/>
        </p:nvSpPr>
        <p:spPr>
          <a:xfrm>
            <a:off x="4550601" y="1750503"/>
            <a:ext cx="3085042" cy="1841210"/>
          </a:xfrm>
          <a:custGeom>
            <a:avLst/>
            <a:gdLst/>
            <a:ahLst/>
            <a:cxnLst/>
            <a:rect l="l" t="t" r="r" b="b"/>
            <a:pathLst>
              <a:path w="4630420" h="2763520">
                <a:moveTo>
                  <a:pt x="4474209" y="0"/>
                </a:moveTo>
                <a:lnTo>
                  <a:pt x="155701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2607310"/>
                </a:lnTo>
                <a:lnTo>
                  <a:pt x="7939" y="2656518"/>
                </a:lnTo>
                <a:lnTo>
                  <a:pt x="30045" y="2699260"/>
                </a:lnTo>
                <a:lnTo>
                  <a:pt x="63751" y="2732966"/>
                </a:lnTo>
                <a:lnTo>
                  <a:pt x="106493" y="2755072"/>
                </a:lnTo>
                <a:lnTo>
                  <a:pt x="155701" y="2763012"/>
                </a:lnTo>
                <a:lnTo>
                  <a:pt x="4474209" y="2763012"/>
                </a:lnTo>
                <a:lnTo>
                  <a:pt x="4523418" y="2755072"/>
                </a:lnTo>
                <a:lnTo>
                  <a:pt x="4566160" y="2732966"/>
                </a:lnTo>
                <a:lnTo>
                  <a:pt x="4599866" y="2699260"/>
                </a:lnTo>
                <a:lnTo>
                  <a:pt x="4621972" y="2656518"/>
                </a:lnTo>
                <a:lnTo>
                  <a:pt x="4629911" y="2607310"/>
                </a:lnTo>
                <a:lnTo>
                  <a:pt x="4629911" y="155701"/>
                </a:lnTo>
                <a:lnTo>
                  <a:pt x="4621972" y="106493"/>
                </a:lnTo>
                <a:lnTo>
                  <a:pt x="4599866" y="63751"/>
                </a:lnTo>
                <a:lnTo>
                  <a:pt x="4566160" y="30045"/>
                </a:lnTo>
                <a:lnTo>
                  <a:pt x="4523418" y="7939"/>
                </a:lnTo>
                <a:lnTo>
                  <a:pt x="4474209" y="0"/>
                </a:lnTo>
                <a:close/>
              </a:path>
            </a:pathLst>
          </a:custGeom>
          <a:solidFill>
            <a:srgbClr val="D5B38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199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C76C90-965C-BF48-23AA-83586C385150}"/>
              </a:ext>
            </a:extLst>
          </p:cNvPr>
          <p:cNvSpPr txBox="1"/>
          <p:nvPr/>
        </p:nvSpPr>
        <p:spPr>
          <a:xfrm>
            <a:off x="5003329" y="1958865"/>
            <a:ext cx="2280021" cy="1477945"/>
          </a:xfrm>
          <a:prstGeom prst="rect">
            <a:avLst/>
          </a:prstGeom>
        </p:spPr>
        <p:txBody>
          <a:bodyPr vert="horz" wrap="square" lIns="0" tIns="71922" rIns="0" bIns="0" rtlCol="0">
            <a:spAutoFit/>
          </a:bodyPr>
          <a:lstStyle/>
          <a:p>
            <a:pPr marL="12270" algn="ctr">
              <a:spcBef>
                <a:spcPts val="566"/>
              </a:spcBef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КОРРУПЦИОННЫХ РИСКОВ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1350" marR="3385" indent="-52888" algn="ctr">
              <a:spcBef>
                <a:spcPts val="376"/>
              </a:spcBef>
            </a:pPr>
            <a:r>
              <a:rPr lang="ru-RU" sz="1333" spc="-3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ВЫЯВЛЕНИЕ И УСТРАНЕНИЕ ПРИЧИН И УСЛОВИЙ КОРРУПЦИИ</a:t>
            </a:r>
            <a:endParaRPr lang="ru-RU" sz="1333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AF5BEE6-0D95-D5E1-35F5-FA38C44F9227}"/>
              </a:ext>
            </a:extLst>
          </p:cNvPr>
          <p:cNvSpPr/>
          <p:nvPr/>
        </p:nvSpPr>
        <p:spPr>
          <a:xfrm>
            <a:off x="835687" y="4113276"/>
            <a:ext cx="3084704" cy="1840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7B54C10-FA53-3D8A-7CA9-ABF5B9C666C5}"/>
              </a:ext>
            </a:extLst>
          </p:cNvPr>
          <p:cNvSpPr/>
          <p:nvPr/>
        </p:nvSpPr>
        <p:spPr>
          <a:xfrm>
            <a:off x="828240" y="1750503"/>
            <a:ext cx="3084704" cy="1840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BDF58DCC-5866-9A73-ED06-3FA016196804}"/>
              </a:ext>
            </a:extLst>
          </p:cNvPr>
          <p:cNvSpPr/>
          <p:nvPr/>
        </p:nvSpPr>
        <p:spPr>
          <a:xfrm>
            <a:off x="8258744" y="4113276"/>
            <a:ext cx="3084704" cy="1839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B2C29E8-6DF7-64B8-25C1-AE157798A952}"/>
              </a:ext>
            </a:extLst>
          </p:cNvPr>
          <p:cNvSpPr/>
          <p:nvPr/>
        </p:nvSpPr>
        <p:spPr>
          <a:xfrm>
            <a:off x="8252653" y="1740000"/>
            <a:ext cx="3084704" cy="1839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31D1DB80-591C-CCFD-DDC0-FF9D372875D4}"/>
              </a:ext>
            </a:extLst>
          </p:cNvPr>
          <p:cNvSpPr/>
          <p:nvPr/>
        </p:nvSpPr>
        <p:spPr>
          <a:xfrm>
            <a:off x="8245206" y="1750503"/>
            <a:ext cx="3085042" cy="1841210"/>
          </a:xfrm>
          <a:custGeom>
            <a:avLst/>
            <a:gdLst/>
            <a:ahLst/>
            <a:cxnLst/>
            <a:rect l="l" t="t" r="r" b="b"/>
            <a:pathLst>
              <a:path w="4630419" h="2763520">
                <a:moveTo>
                  <a:pt x="4474209" y="0"/>
                </a:moveTo>
                <a:lnTo>
                  <a:pt x="155701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2607310"/>
                </a:lnTo>
                <a:lnTo>
                  <a:pt x="7939" y="2656518"/>
                </a:lnTo>
                <a:lnTo>
                  <a:pt x="30045" y="2699260"/>
                </a:lnTo>
                <a:lnTo>
                  <a:pt x="63751" y="2732966"/>
                </a:lnTo>
                <a:lnTo>
                  <a:pt x="106493" y="2755072"/>
                </a:lnTo>
                <a:lnTo>
                  <a:pt x="155701" y="2763012"/>
                </a:lnTo>
                <a:lnTo>
                  <a:pt x="4474209" y="2763012"/>
                </a:lnTo>
                <a:lnTo>
                  <a:pt x="4523418" y="2755072"/>
                </a:lnTo>
                <a:lnTo>
                  <a:pt x="4566160" y="2732966"/>
                </a:lnTo>
                <a:lnTo>
                  <a:pt x="4599866" y="2699260"/>
                </a:lnTo>
                <a:lnTo>
                  <a:pt x="4621972" y="2656518"/>
                </a:lnTo>
                <a:lnTo>
                  <a:pt x="4629911" y="2607310"/>
                </a:lnTo>
                <a:lnTo>
                  <a:pt x="4629911" y="155701"/>
                </a:lnTo>
                <a:lnTo>
                  <a:pt x="4621972" y="106493"/>
                </a:lnTo>
                <a:lnTo>
                  <a:pt x="4599866" y="63751"/>
                </a:lnTo>
                <a:lnTo>
                  <a:pt x="4566160" y="30045"/>
                </a:lnTo>
                <a:lnTo>
                  <a:pt x="4523418" y="7939"/>
                </a:lnTo>
                <a:lnTo>
                  <a:pt x="4474209" y="0"/>
                </a:lnTo>
                <a:close/>
              </a:path>
            </a:pathLst>
          </a:custGeom>
          <a:solidFill>
            <a:srgbClr val="D5B389">
              <a:alpha val="48000"/>
            </a:srgbClr>
          </a:solidFill>
        </p:spPr>
        <p:txBody>
          <a:bodyPr wrap="square" lIns="0" tIns="0" rIns="0" bIns="0" rtlCol="0"/>
          <a:lstStyle/>
          <a:p>
            <a:endParaRPr sz="1199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9F885C8-2ED1-D973-90DA-0EFC1BE86FA0}"/>
              </a:ext>
            </a:extLst>
          </p:cNvPr>
          <p:cNvSpPr/>
          <p:nvPr/>
        </p:nvSpPr>
        <p:spPr>
          <a:xfrm>
            <a:off x="828240" y="4103704"/>
            <a:ext cx="3085042" cy="1839941"/>
          </a:xfrm>
          <a:custGeom>
            <a:avLst/>
            <a:gdLst/>
            <a:ahLst/>
            <a:cxnLst/>
            <a:rect l="l" t="t" r="r" b="b"/>
            <a:pathLst>
              <a:path w="4630420" h="2761615">
                <a:moveTo>
                  <a:pt x="4474336" y="0"/>
                </a:moveTo>
                <a:lnTo>
                  <a:pt x="155575" y="0"/>
                </a:lnTo>
                <a:lnTo>
                  <a:pt x="106379" y="7925"/>
                </a:lnTo>
                <a:lnTo>
                  <a:pt x="63669" y="30000"/>
                </a:lnTo>
                <a:lnTo>
                  <a:pt x="30000" y="63669"/>
                </a:lnTo>
                <a:lnTo>
                  <a:pt x="7925" y="106379"/>
                </a:lnTo>
                <a:lnTo>
                  <a:pt x="0" y="155575"/>
                </a:lnTo>
                <a:lnTo>
                  <a:pt x="0" y="2605913"/>
                </a:lnTo>
                <a:lnTo>
                  <a:pt x="7925" y="2655108"/>
                </a:lnTo>
                <a:lnTo>
                  <a:pt x="30000" y="2697818"/>
                </a:lnTo>
                <a:lnTo>
                  <a:pt x="63669" y="2731487"/>
                </a:lnTo>
                <a:lnTo>
                  <a:pt x="106379" y="2753562"/>
                </a:lnTo>
                <a:lnTo>
                  <a:pt x="155575" y="2761488"/>
                </a:lnTo>
                <a:lnTo>
                  <a:pt x="4474336" y="2761488"/>
                </a:lnTo>
                <a:lnTo>
                  <a:pt x="4523532" y="2753562"/>
                </a:lnTo>
                <a:lnTo>
                  <a:pt x="4566242" y="2731487"/>
                </a:lnTo>
                <a:lnTo>
                  <a:pt x="4599911" y="2697818"/>
                </a:lnTo>
                <a:lnTo>
                  <a:pt x="4621986" y="2655108"/>
                </a:lnTo>
                <a:lnTo>
                  <a:pt x="4629911" y="2605913"/>
                </a:lnTo>
                <a:lnTo>
                  <a:pt x="4629911" y="155575"/>
                </a:lnTo>
                <a:lnTo>
                  <a:pt x="4621986" y="106379"/>
                </a:lnTo>
                <a:lnTo>
                  <a:pt x="4599911" y="63669"/>
                </a:lnTo>
                <a:lnTo>
                  <a:pt x="4566242" y="30000"/>
                </a:lnTo>
                <a:lnTo>
                  <a:pt x="4523532" y="7925"/>
                </a:lnTo>
                <a:lnTo>
                  <a:pt x="4474336" y="0"/>
                </a:lnTo>
                <a:close/>
              </a:path>
            </a:pathLst>
          </a:custGeom>
          <a:solidFill>
            <a:srgbClr val="D5B389">
              <a:alpha val="48000"/>
            </a:srgbClr>
          </a:solidFill>
        </p:spPr>
        <p:txBody>
          <a:bodyPr wrap="square" lIns="0" tIns="0" rIns="0" bIns="0" rtlCol="0"/>
          <a:lstStyle/>
          <a:p>
            <a:endParaRPr sz="1199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FA106A85-4081-3D39-1876-7B42258AB4B9}"/>
              </a:ext>
            </a:extLst>
          </p:cNvPr>
          <p:cNvSpPr/>
          <p:nvPr/>
        </p:nvSpPr>
        <p:spPr>
          <a:xfrm>
            <a:off x="8252653" y="4113277"/>
            <a:ext cx="3085042" cy="1839941"/>
          </a:xfrm>
          <a:custGeom>
            <a:avLst/>
            <a:gdLst/>
            <a:ahLst/>
            <a:cxnLst/>
            <a:rect l="l" t="t" r="r" b="b"/>
            <a:pathLst>
              <a:path w="4630419" h="2761615">
                <a:moveTo>
                  <a:pt x="4474337" y="0"/>
                </a:moveTo>
                <a:lnTo>
                  <a:pt x="155575" y="0"/>
                </a:lnTo>
                <a:lnTo>
                  <a:pt x="106379" y="7925"/>
                </a:lnTo>
                <a:lnTo>
                  <a:pt x="63669" y="30000"/>
                </a:lnTo>
                <a:lnTo>
                  <a:pt x="30000" y="63669"/>
                </a:lnTo>
                <a:lnTo>
                  <a:pt x="7925" y="106379"/>
                </a:lnTo>
                <a:lnTo>
                  <a:pt x="0" y="155575"/>
                </a:lnTo>
                <a:lnTo>
                  <a:pt x="0" y="2605913"/>
                </a:lnTo>
                <a:lnTo>
                  <a:pt x="7925" y="2655108"/>
                </a:lnTo>
                <a:lnTo>
                  <a:pt x="30000" y="2697818"/>
                </a:lnTo>
                <a:lnTo>
                  <a:pt x="63669" y="2731487"/>
                </a:lnTo>
                <a:lnTo>
                  <a:pt x="106379" y="2753562"/>
                </a:lnTo>
                <a:lnTo>
                  <a:pt x="155575" y="2761488"/>
                </a:lnTo>
                <a:lnTo>
                  <a:pt x="4474337" y="2761488"/>
                </a:lnTo>
                <a:lnTo>
                  <a:pt x="4523532" y="2753562"/>
                </a:lnTo>
                <a:lnTo>
                  <a:pt x="4566242" y="2731487"/>
                </a:lnTo>
                <a:lnTo>
                  <a:pt x="4599911" y="2697818"/>
                </a:lnTo>
                <a:lnTo>
                  <a:pt x="4621986" y="2655108"/>
                </a:lnTo>
                <a:lnTo>
                  <a:pt x="4629912" y="2605913"/>
                </a:lnTo>
                <a:lnTo>
                  <a:pt x="4629912" y="155575"/>
                </a:lnTo>
                <a:lnTo>
                  <a:pt x="4621986" y="106379"/>
                </a:lnTo>
                <a:lnTo>
                  <a:pt x="4599911" y="63669"/>
                </a:lnTo>
                <a:lnTo>
                  <a:pt x="4566242" y="30000"/>
                </a:lnTo>
                <a:lnTo>
                  <a:pt x="4523532" y="7925"/>
                </a:lnTo>
                <a:lnTo>
                  <a:pt x="4474337" y="0"/>
                </a:lnTo>
                <a:close/>
              </a:path>
            </a:pathLst>
          </a:custGeom>
          <a:solidFill>
            <a:srgbClr val="D5B389">
              <a:alpha val="45000"/>
            </a:srgbClr>
          </a:solidFill>
        </p:spPr>
        <p:txBody>
          <a:bodyPr wrap="square" lIns="0" tIns="0" rIns="0" bIns="0" rtlCol="0"/>
          <a:lstStyle/>
          <a:p>
            <a:endParaRPr sz="1199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7C2B3D83-24B0-9076-05E8-93A75F9C2F23}"/>
              </a:ext>
            </a:extLst>
          </p:cNvPr>
          <p:cNvSpPr txBox="1"/>
          <p:nvPr/>
        </p:nvSpPr>
        <p:spPr>
          <a:xfrm>
            <a:off x="4386988" y="5716572"/>
            <a:ext cx="3689021" cy="1410465"/>
          </a:xfrm>
          <a:prstGeom prst="rect">
            <a:avLst/>
          </a:prstGeom>
        </p:spPr>
        <p:txBody>
          <a:bodyPr vert="horz" wrap="square" lIns="0" tIns="147652" rIns="0" bIns="0" rtlCol="0">
            <a:spAutoFit/>
          </a:bodyPr>
          <a:lstStyle/>
          <a:p>
            <a:pPr marR="2962" algn="ctr">
              <a:spcBef>
                <a:spcPts val="1163"/>
              </a:spcBef>
            </a:pPr>
            <a:r>
              <a:rPr lang="ru-RU" sz="1866" b="1" spc="43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ЛЕГЧЕ ПРЕДОТВРАТИТЬ, ЧЕМ БОРОТЬСЯ С ПОСЛЕДСТВИЯМИ</a:t>
            </a:r>
          </a:p>
          <a:p>
            <a:pPr marR="2962" algn="ctr">
              <a:spcBef>
                <a:spcPts val="1163"/>
              </a:spcBef>
            </a:pPr>
            <a:endParaRPr sz="1599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532B584B-25CD-D8A6-8B2D-1A54314994E5}"/>
              </a:ext>
            </a:extLst>
          </p:cNvPr>
          <p:cNvSpPr txBox="1"/>
          <p:nvPr/>
        </p:nvSpPr>
        <p:spPr>
          <a:xfrm>
            <a:off x="1029097" y="4751311"/>
            <a:ext cx="2709396" cy="563785"/>
          </a:xfrm>
          <a:prstGeom prst="rect">
            <a:avLst/>
          </a:prstGeom>
        </p:spPr>
        <p:txBody>
          <a:bodyPr vert="horz" wrap="square" lIns="0" tIns="70653" rIns="0" bIns="0" rtlCol="0">
            <a:spAutoFit/>
          </a:bodyPr>
          <a:lstStyle/>
          <a:p>
            <a:pPr marL="8462" algn="ctr">
              <a:spcBef>
                <a:spcPts val="556"/>
              </a:spcBef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АНТИКОРРУПЦИОННЫЕ ОГРАНИЧЕНИЯ</a:t>
            </a:r>
            <a:endParaRPr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9087D1F-8F07-964B-F19E-77F12F1A498C}"/>
              </a:ext>
            </a:extLst>
          </p:cNvPr>
          <p:cNvSpPr txBox="1"/>
          <p:nvPr/>
        </p:nvSpPr>
        <p:spPr>
          <a:xfrm>
            <a:off x="8450354" y="1958865"/>
            <a:ext cx="2689640" cy="1272825"/>
          </a:xfrm>
          <a:prstGeom prst="rect">
            <a:avLst/>
          </a:prstGeom>
        </p:spPr>
        <p:txBody>
          <a:bodyPr vert="horz" wrap="square" lIns="0" tIns="71922" rIns="0" bIns="0" rtlCol="0">
            <a:spAutoFit/>
          </a:bodyPr>
          <a:lstStyle/>
          <a:p>
            <a:pPr marL="12270" algn="ctr">
              <a:spcBef>
                <a:spcPts val="566"/>
              </a:spcBef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АНТИКОРРУПЦИОННОЙ КУЛЬТУРЫ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1350" marR="3385" indent="-52888" algn="ctr">
              <a:spcBef>
                <a:spcPts val="376"/>
              </a:spcBef>
            </a:pPr>
            <a:r>
              <a:rPr lang="ru-RU" sz="1333" spc="-3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НЕТЕРПИМОСТИ К КОРРУПЦИИ В ОБЩЕСТВЕ</a:t>
            </a:r>
            <a:endParaRPr lang="ru-RU" sz="1333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BF7D6CBD-7CB7-E460-0B06-0BD11F2C38EF}"/>
              </a:ext>
            </a:extLst>
          </p:cNvPr>
          <p:cNvSpPr txBox="1"/>
          <p:nvPr/>
        </p:nvSpPr>
        <p:spPr>
          <a:xfrm>
            <a:off x="8463554" y="4618031"/>
            <a:ext cx="2689640" cy="565067"/>
          </a:xfrm>
          <a:prstGeom prst="rect">
            <a:avLst/>
          </a:prstGeom>
        </p:spPr>
        <p:txBody>
          <a:bodyPr vert="horz" wrap="square" lIns="0" tIns="71922" rIns="0" bIns="0" rtlCol="0">
            <a:spAutoFit/>
          </a:bodyPr>
          <a:lstStyle/>
          <a:p>
            <a:pPr marL="12270" algn="ctr">
              <a:spcBef>
                <a:spcPts val="566"/>
              </a:spcBef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УРЕГУЛИРОВАНИЕ КОНФЛИКТА ИНТЕРЕСОВ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694A6403-1849-253A-614E-5EE5C286B3B4}"/>
              </a:ext>
            </a:extLst>
          </p:cNvPr>
          <p:cNvSpPr/>
          <p:nvPr/>
        </p:nvSpPr>
        <p:spPr>
          <a:xfrm>
            <a:off x="835349" y="1740000"/>
            <a:ext cx="3085042" cy="1841210"/>
          </a:xfrm>
          <a:custGeom>
            <a:avLst/>
            <a:gdLst/>
            <a:ahLst/>
            <a:cxnLst/>
            <a:rect l="l" t="t" r="r" b="b"/>
            <a:pathLst>
              <a:path w="4630420" h="2763520">
                <a:moveTo>
                  <a:pt x="4474210" y="0"/>
                </a:moveTo>
                <a:lnTo>
                  <a:pt x="155702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2607310"/>
                </a:lnTo>
                <a:lnTo>
                  <a:pt x="7939" y="2656518"/>
                </a:lnTo>
                <a:lnTo>
                  <a:pt x="30045" y="2699260"/>
                </a:lnTo>
                <a:lnTo>
                  <a:pt x="63751" y="2732966"/>
                </a:lnTo>
                <a:lnTo>
                  <a:pt x="106493" y="2755072"/>
                </a:lnTo>
                <a:lnTo>
                  <a:pt x="155702" y="2763012"/>
                </a:lnTo>
                <a:lnTo>
                  <a:pt x="4474210" y="2763012"/>
                </a:lnTo>
                <a:lnTo>
                  <a:pt x="4523418" y="2755072"/>
                </a:lnTo>
                <a:lnTo>
                  <a:pt x="4566160" y="2732966"/>
                </a:lnTo>
                <a:lnTo>
                  <a:pt x="4599866" y="2699260"/>
                </a:lnTo>
                <a:lnTo>
                  <a:pt x="4621972" y="2656518"/>
                </a:lnTo>
                <a:lnTo>
                  <a:pt x="4629912" y="2607310"/>
                </a:lnTo>
                <a:lnTo>
                  <a:pt x="4629912" y="155701"/>
                </a:lnTo>
                <a:lnTo>
                  <a:pt x="4621972" y="106493"/>
                </a:lnTo>
                <a:lnTo>
                  <a:pt x="4599866" y="63751"/>
                </a:lnTo>
                <a:lnTo>
                  <a:pt x="4566160" y="30045"/>
                </a:lnTo>
                <a:lnTo>
                  <a:pt x="4523418" y="7939"/>
                </a:lnTo>
                <a:lnTo>
                  <a:pt x="4474210" y="0"/>
                </a:lnTo>
                <a:close/>
              </a:path>
            </a:pathLst>
          </a:custGeom>
          <a:solidFill>
            <a:srgbClr val="D5B389">
              <a:alpha val="59000"/>
            </a:srgbClr>
          </a:solidFill>
        </p:spPr>
        <p:txBody>
          <a:bodyPr wrap="square" lIns="0" tIns="0" rIns="0" bIns="0" rtlCol="0"/>
          <a:lstStyle/>
          <a:p>
            <a:endParaRPr sz="1199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A8B7107-9545-655E-C448-BFE319E5CDA8}"/>
              </a:ext>
            </a:extLst>
          </p:cNvPr>
          <p:cNvSpPr txBox="1"/>
          <p:nvPr/>
        </p:nvSpPr>
        <p:spPr>
          <a:xfrm>
            <a:off x="925267" y="2082617"/>
            <a:ext cx="2917056" cy="1230443"/>
          </a:xfrm>
          <a:prstGeom prst="rect">
            <a:avLst/>
          </a:prstGeom>
        </p:spPr>
        <p:txBody>
          <a:bodyPr vert="horz" wrap="square" lIns="0" tIns="70653" rIns="0" bIns="0" rtlCol="0">
            <a:spAutoFit/>
          </a:bodyPr>
          <a:lstStyle/>
          <a:p>
            <a:pPr marL="8462" algn="ctr">
              <a:spcBef>
                <a:spcPts val="556"/>
              </a:spcBef>
            </a:pPr>
            <a:r>
              <a:rPr lang="ru-RU" sz="1600" b="1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АНТИКОРРУПЦИОННЫЙ МОНИТОРИНГ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1087" marR="22001" indent="-144277" algn="ctr">
              <a:spcBef>
                <a:spcPts val="366"/>
              </a:spcBef>
            </a:pPr>
            <a:r>
              <a:rPr lang="ru-RU" sz="1333" spc="-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ОЦЕНКИ ПРАВОПРИМЕНИТЕЛЬНОЙ ПРАКТИКИ</a:t>
            </a:r>
            <a:endParaRPr lang="ru-RU" sz="1333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Внимание – Бесплатные иконки: формы и символы">
            <a:extLst>
              <a:ext uri="{FF2B5EF4-FFF2-40B4-BE49-F238E27FC236}">
                <a16:creationId xmlns:a16="http://schemas.microsoft.com/office/drawing/2014/main" id="{0537D5E4-45BC-C883-5182-6F90FE3D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6" y="4103704"/>
            <a:ext cx="1662545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A802A4FD-60E2-44D9-081C-63059BC3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F894849-7C92-689F-6AC1-0FAB3398A835}"/>
              </a:ext>
            </a:extLst>
          </p:cNvPr>
          <p:cNvSpPr/>
          <p:nvPr/>
        </p:nvSpPr>
        <p:spPr>
          <a:xfrm>
            <a:off x="8180172" y="1630218"/>
            <a:ext cx="3655391" cy="4886202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A520ABE-E72B-3020-0459-23952EC4A32D}"/>
              </a:ext>
            </a:extLst>
          </p:cNvPr>
          <p:cNvSpPr/>
          <p:nvPr/>
        </p:nvSpPr>
        <p:spPr>
          <a:xfrm>
            <a:off x="3710146" y="1620091"/>
            <a:ext cx="3974509" cy="4886202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2729998-7187-5C94-4013-ADAB5E1F02D8}"/>
              </a:ext>
            </a:extLst>
          </p:cNvPr>
          <p:cNvSpPr/>
          <p:nvPr/>
        </p:nvSpPr>
        <p:spPr>
          <a:xfrm>
            <a:off x="446737" y="1606841"/>
            <a:ext cx="2741249" cy="4886202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Номер слайда 69">
            <a:extLst>
              <a:ext uri="{FF2B5EF4-FFF2-40B4-BE49-F238E27FC236}">
                <a16:creationId xmlns:a16="http://schemas.microsoft.com/office/drawing/2014/main" id="{C1AB2F37-91A5-074B-44D9-A961656DBB2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093" y="649304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rgbClr val="CDA26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ru-RU" dirty="0">
              <a:solidFill>
                <a:srgbClr val="CDA26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6D582D05-09DF-15E1-FEC0-E6F8F7445D80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8ACE71DD-F14C-7A3E-CCD4-2F5765AB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3121" y="112467"/>
            <a:ext cx="1650935" cy="4577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C7D9988-26F9-BF74-8CB5-1EA4142D96BB}"/>
              </a:ext>
            </a:extLst>
          </p:cNvPr>
          <p:cNvSpPr txBox="1"/>
          <p:nvPr/>
        </p:nvSpPr>
        <p:spPr>
          <a:xfrm>
            <a:off x="330849" y="156387"/>
            <a:ext cx="9068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400" b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>
                <a:sym typeface="Roboto"/>
              </a:rPr>
              <a:t>Основные инструменты превенции коррупции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38151466-6734-CD66-23BF-E826D9D9CE6F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828D7C0-1474-1A9B-09E6-E8368968EDE8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E64F0D7-EDDB-0041-308E-D3BFC3F506B6}"/>
              </a:ext>
            </a:extLst>
          </p:cNvPr>
          <p:cNvSpPr/>
          <p:nvPr/>
        </p:nvSpPr>
        <p:spPr>
          <a:xfrm flipV="1">
            <a:off x="428351" y="684554"/>
            <a:ext cx="11335297" cy="2451"/>
          </a:xfrm>
          <a:prstGeom prst="line">
            <a:avLst/>
          </a:prstGeom>
          <a:ln w="19050">
            <a:solidFill>
              <a:srgbClr val="CDA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49B039-04E7-D616-0B7A-6D5F86F27A18}"/>
              </a:ext>
            </a:extLst>
          </p:cNvPr>
          <p:cNvSpPr/>
          <p:nvPr/>
        </p:nvSpPr>
        <p:spPr>
          <a:xfrm>
            <a:off x="446737" y="1009635"/>
            <a:ext cx="2741249" cy="584775"/>
          </a:xfrm>
          <a:prstGeom prst="rect">
            <a:avLst/>
          </a:prstGeom>
          <a:solidFill>
            <a:srgbClr val="D5B389"/>
          </a:solidFill>
          <a:ln>
            <a:solidFill>
              <a:srgbClr val="D5B38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АНТИКОРРУПЦИОННЫЙ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МОНИТОРИНГ</a:t>
            </a: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E97F9E-9FBF-9065-11B6-362451984D23}"/>
              </a:ext>
            </a:extLst>
          </p:cNvPr>
          <p:cNvSpPr/>
          <p:nvPr/>
        </p:nvSpPr>
        <p:spPr>
          <a:xfrm>
            <a:off x="3710146" y="1004761"/>
            <a:ext cx="3974509" cy="584775"/>
          </a:xfrm>
          <a:prstGeom prst="rect">
            <a:avLst/>
          </a:prstGeom>
          <a:solidFill>
            <a:srgbClr val="D5B389"/>
          </a:solidFill>
          <a:ln>
            <a:solidFill>
              <a:srgbClr val="D5B38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АНАЛИЗ КОРРУПЦИОННЫХ РИСКОВ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2DA739-C3D5-724C-D790-2F99AEE4999C}"/>
              </a:ext>
            </a:extLst>
          </p:cNvPr>
          <p:cNvSpPr/>
          <p:nvPr/>
        </p:nvSpPr>
        <p:spPr>
          <a:xfrm>
            <a:off x="4596799" y="1905906"/>
            <a:ext cx="2307853" cy="78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ВЫЯВЛЕНИЕ ПРИЧИН И УСЛОВИЙ, СПОСОБСТВУЮЩИХ КОРРУПЦИИ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C526807-F823-EDD6-BDC8-6CBB77EE09F7}"/>
              </a:ext>
            </a:extLst>
          </p:cNvPr>
          <p:cNvSpPr/>
          <p:nvPr/>
        </p:nvSpPr>
        <p:spPr>
          <a:xfrm>
            <a:off x="8668026" y="3466756"/>
            <a:ext cx="2830183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ПРАВОВЫЕ КОЛЛИЗИИ И ПРОБЕЛЫ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ДИСКРЕЦИОННЫЕ НОРМЫ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7F829AB-2FB7-F652-E72F-67A7D948E456}"/>
              </a:ext>
            </a:extLst>
          </p:cNvPr>
          <p:cNvSpPr/>
          <p:nvPr/>
        </p:nvSpPr>
        <p:spPr>
          <a:xfrm>
            <a:off x="4774690" y="2985487"/>
            <a:ext cx="1840497" cy="26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D61A8C3-2F44-8FAA-DD61-A7AA59FB0AD9}"/>
              </a:ext>
            </a:extLst>
          </p:cNvPr>
          <p:cNvSpPr/>
          <p:nvPr/>
        </p:nvSpPr>
        <p:spPr>
          <a:xfrm>
            <a:off x="3977795" y="3591819"/>
            <a:ext cx="1311949" cy="61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ВЫЯВЛЕНИЕ РИСКОВ В ВНД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8DEFE1-17F1-D7A4-DB9F-308B6880E296}"/>
              </a:ext>
            </a:extLst>
          </p:cNvPr>
          <p:cNvSpPr/>
          <p:nvPr/>
        </p:nvSpPr>
        <p:spPr>
          <a:xfrm>
            <a:off x="5410244" y="3585915"/>
            <a:ext cx="215102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ВЫЯВЛЕНИЕ РИСКОВ В ПРОЦЕССАХ; ПРИНЯТИИ РЕШЕНИЙ ИСПОЛНИТЕЛЬНЫМ ОРГАНОМ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E58BEE3-ECA2-A467-D525-85D3489961CC}"/>
              </a:ext>
            </a:extLst>
          </p:cNvPr>
          <p:cNvSpPr/>
          <p:nvPr/>
        </p:nvSpPr>
        <p:spPr>
          <a:xfrm>
            <a:off x="8660689" y="4906661"/>
            <a:ext cx="2830183" cy="78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ПЕРСОНАЛОМ, ОКАЗАНИЕ УСЛУГ, ВЫЯВЛЕНИЕ КОНФЛИКТА ИНТЕРЕСОВ И ДР.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13BDB9B-29E2-09D9-91ED-A9640BE77E22}"/>
              </a:ext>
            </a:extLst>
          </p:cNvPr>
          <p:cNvSpPr/>
          <p:nvPr/>
        </p:nvSpPr>
        <p:spPr>
          <a:xfrm>
            <a:off x="3939205" y="5599446"/>
            <a:ext cx="1670969" cy="2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ВНЕШНИЙ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5D8A039-4127-7F26-AED2-F0C4A86AA793}"/>
              </a:ext>
            </a:extLst>
          </p:cNvPr>
          <p:cNvSpPr/>
          <p:nvPr/>
        </p:nvSpPr>
        <p:spPr>
          <a:xfrm>
            <a:off x="5750723" y="5599676"/>
            <a:ext cx="1689038" cy="2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ВНУТРЕННИЙ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4E78EB1-4A24-2914-E9DD-68A45ACF1C7B}"/>
              </a:ext>
            </a:extLst>
          </p:cNvPr>
          <p:cNvSpPr/>
          <p:nvPr/>
        </p:nvSpPr>
        <p:spPr>
          <a:xfrm>
            <a:off x="9114156" y="4687637"/>
            <a:ext cx="283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F7089C8-B7A5-9814-26A1-1C95A595923C}"/>
              </a:ext>
            </a:extLst>
          </p:cNvPr>
          <p:cNvSpPr/>
          <p:nvPr/>
        </p:nvSpPr>
        <p:spPr>
          <a:xfrm>
            <a:off x="8201891" y="1022066"/>
            <a:ext cx="3633672" cy="830997"/>
          </a:xfrm>
          <a:prstGeom prst="rect">
            <a:avLst/>
          </a:prstGeom>
          <a:solidFill>
            <a:srgbClr val="D5B389"/>
          </a:solidFill>
          <a:ln>
            <a:solidFill>
              <a:srgbClr val="D5B38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АНТИКОРРУПЦИОННАЯ КУЛЬТУРА, РАЗВИТИЕ, ОБРАЗОВАНИЕ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E92AD94-52FD-2D0C-CB4E-E6F872DDBC9E}"/>
              </a:ext>
            </a:extLst>
          </p:cNvPr>
          <p:cNvSpPr/>
          <p:nvPr/>
        </p:nvSpPr>
        <p:spPr>
          <a:xfrm>
            <a:off x="8564365" y="2207886"/>
            <a:ext cx="3022830" cy="78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ОБРАЗОВАТЕЛЬНЫЕ ПРОГРАММЫ, ПОВЫШЕНИЕ КВАЛИФИКАЦИИ, ИЗМЕНЕНИЯ ЗАКОНОДАТЕЛЬСТВА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43B159-B860-77B0-75BD-83E71C488280}"/>
              </a:ext>
            </a:extLst>
          </p:cNvPr>
          <p:cNvSpPr txBox="1"/>
          <p:nvPr/>
        </p:nvSpPr>
        <p:spPr>
          <a:xfrm>
            <a:off x="693790" y="3221129"/>
            <a:ext cx="2181019" cy="78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ВЫЯВЛЕНИЕ СФЕР НАИБОЛЕЕ ПОДВЕРЖЕННЫХ КОРРУПЦИИ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1CB1117-FCEE-74C4-A435-446FD2C25124}"/>
              </a:ext>
            </a:extLst>
          </p:cNvPr>
          <p:cNvCxnSpPr>
            <a:cxnSpLocks/>
          </p:cNvCxnSpPr>
          <p:nvPr/>
        </p:nvCxnSpPr>
        <p:spPr>
          <a:xfrm>
            <a:off x="4300273" y="2823038"/>
            <a:ext cx="2900903" cy="6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18F52759-0677-312C-4A91-CE894F40431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995425" y="2892304"/>
            <a:ext cx="337861" cy="1061169"/>
          </a:xfrm>
          <a:prstGeom prst="bentConnector3">
            <a:avLst/>
          </a:prstGeom>
          <a:ln>
            <a:solidFill>
              <a:srgbClr val="D5B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07551DAD-60A5-C0F6-F517-238FEC3F3854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 rot="16200000" flipH="1">
            <a:off x="5924369" y="3024527"/>
            <a:ext cx="331957" cy="790817"/>
          </a:xfrm>
          <a:prstGeom prst="bentConnector3">
            <a:avLst/>
          </a:prstGeom>
          <a:ln>
            <a:solidFill>
              <a:srgbClr val="D5B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8308DA5-5ADC-6978-DFBD-4CBB7CA8A65C}"/>
              </a:ext>
            </a:extLst>
          </p:cNvPr>
          <p:cNvCxnSpPr>
            <a:cxnSpLocks/>
          </p:cNvCxnSpPr>
          <p:nvPr/>
        </p:nvCxnSpPr>
        <p:spPr>
          <a:xfrm>
            <a:off x="4259061" y="4789561"/>
            <a:ext cx="2900903" cy="6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4A6884A-8CDF-9A43-5ADF-4F94F0E0DAB0}"/>
              </a:ext>
            </a:extLst>
          </p:cNvPr>
          <p:cNvSpPr/>
          <p:nvPr/>
        </p:nvSpPr>
        <p:spPr>
          <a:xfrm>
            <a:off x="4830475" y="4910281"/>
            <a:ext cx="1840497" cy="26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Виды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B85FA85E-0BD5-EB19-39F7-CCA0654794FF}"/>
              </a:ext>
            </a:extLst>
          </p:cNvPr>
          <p:cNvCxnSpPr>
            <a:cxnSpLocks/>
            <a:stCxn id="46" idx="2"/>
            <a:endCxn id="23" idx="0"/>
          </p:cNvCxnSpPr>
          <p:nvPr/>
        </p:nvCxnSpPr>
        <p:spPr>
          <a:xfrm rot="5400000">
            <a:off x="5052360" y="4901082"/>
            <a:ext cx="420694" cy="976034"/>
          </a:xfrm>
          <a:prstGeom prst="bentConnector3">
            <a:avLst>
              <a:gd name="adj1" fmla="val 50000"/>
            </a:avLst>
          </a:prstGeom>
          <a:ln>
            <a:solidFill>
              <a:srgbClr val="D5B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4D10A961-6C24-AA91-E49A-E2D03E702CC3}"/>
              </a:ext>
            </a:extLst>
          </p:cNvPr>
          <p:cNvCxnSpPr>
            <a:cxnSpLocks/>
            <a:stCxn id="46" idx="2"/>
            <a:endCxn id="24" idx="0"/>
          </p:cNvCxnSpPr>
          <p:nvPr/>
        </p:nvCxnSpPr>
        <p:spPr>
          <a:xfrm rot="16200000" flipH="1">
            <a:off x="5962521" y="4966955"/>
            <a:ext cx="420924" cy="844518"/>
          </a:xfrm>
          <a:prstGeom prst="bentConnector3">
            <a:avLst>
              <a:gd name="adj1" fmla="val 50000"/>
            </a:avLst>
          </a:prstGeom>
          <a:ln>
            <a:solidFill>
              <a:srgbClr val="D5B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88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28760</TotalTime>
  <Words>989</Words>
  <Application>Microsoft Office PowerPoint</Application>
  <PresentationFormat>Широкоэкранный</PresentationFormat>
  <Paragraphs>149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Roboto</vt:lpstr>
      <vt:lpstr>Wingdings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Прудников</dc:creator>
  <cp:lastModifiedBy>Самат Оспанов</cp:lastModifiedBy>
  <cp:revision>691</cp:revision>
  <cp:lastPrinted>2024-11-14T09:47:58Z</cp:lastPrinted>
  <dcterms:modified xsi:type="dcterms:W3CDTF">2025-02-14T11:59:23Z</dcterms:modified>
</cp:coreProperties>
</file>